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2"/>
  </p:notesMasterIdLst>
  <p:sldIdLst>
    <p:sldId id="256" r:id="rId5"/>
    <p:sldId id="313" r:id="rId6"/>
    <p:sldId id="314" r:id="rId7"/>
    <p:sldId id="306" r:id="rId8"/>
    <p:sldId id="264" r:id="rId9"/>
    <p:sldId id="262" r:id="rId10"/>
    <p:sldId id="315" r:id="rId11"/>
    <p:sldId id="296" r:id="rId12"/>
    <p:sldId id="263" r:id="rId13"/>
    <p:sldId id="266" r:id="rId14"/>
    <p:sldId id="303" r:id="rId15"/>
    <p:sldId id="284" r:id="rId16"/>
    <p:sldId id="305" r:id="rId17"/>
    <p:sldId id="301" r:id="rId18"/>
    <p:sldId id="311" r:id="rId19"/>
    <p:sldId id="308" r:id="rId20"/>
    <p:sldId id="302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F2736D1-8C6F-41A0-8A9B-0591ADAC5035}" v="1" dt="2026-05-25T13:05:20.916"/>
  </p1510:revLst>
</p1510:revInfo>
</file>

<file path=ppt/tableStyles.xml><?xml version="1.0" encoding="utf-8"?>
<a:tblStyleLst xmlns:a="http://schemas.openxmlformats.org/drawingml/2006/main" def="{5C22544A-7EE6-4342-B048-85BDC9FD1C3A}">
  <a:tblStyle styleId="{0E3FDE45-AF77-4B5C-9715-49D594BDF05E}" styleName="Vaalea tyyli 1 - Korostus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FD0F851-EC5A-4D38-B0AD-8093EC10F338}" styleName="Vaalea tyyli 1 - Korostus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DA37D80-6434-44D0-A028-1B22A696006F}" styleName="Vaalea tyyli 3 - Korostus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37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microsoft.com/office/2015/10/relationships/revisionInfo" Target="revisionInfo.xml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svg"/><Relationship Id="rId1" Type="http://schemas.openxmlformats.org/officeDocument/2006/relationships/image" Target="../media/image5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svg"/><Relationship Id="rId1" Type="http://schemas.openxmlformats.org/officeDocument/2006/relationships/image" Target="../media/image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DD14FFE-F6A6-4945-BD52-061FAF33FD64}" type="doc">
      <dgm:prSet loTypeId="urn:microsoft.com/office/officeart/2005/8/layout/process1" loCatId="process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fi-FI"/>
        </a:p>
      </dgm:t>
    </dgm:pt>
    <dgm:pt modelId="{1488F7B8-1758-4469-83DC-84FC084E8094}">
      <dgm:prSet phldrT="[Teksti]" phldr="0" custT="1"/>
      <dgm:spPr/>
      <dgm:t>
        <a:bodyPr/>
        <a:lstStyle/>
        <a:p>
          <a:r>
            <a:rPr lang="en-US" sz="1600" b="1" err="1"/>
            <a:t>Strategia</a:t>
          </a:r>
          <a:r>
            <a:rPr lang="en-US" sz="1600" b="1"/>
            <a:t> ja </a:t>
          </a:r>
          <a:r>
            <a:rPr lang="en-US" sz="1600" b="1" err="1"/>
            <a:t>hankkeiden</a:t>
          </a:r>
          <a:r>
            <a:rPr lang="en-US" sz="1600" b="1"/>
            <a:t> </a:t>
          </a:r>
          <a:r>
            <a:rPr lang="en-US" sz="1600" b="1" err="1"/>
            <a:t>rajaus</a:t>
          </a:r>
          <a:endParaRPr lang="fi-FI" sz="1600" b="1"/>
        </a:p>
      </dgm:t>
    </dgm:pt>
    <dgm:pt modelId="{171977D3-269A-481F-B318-F21D460E57F8}" type="parTrans" cxnId="{9DDBAB70-15D8-4C59-BE72-63EA1234EAA8}">
      <dgm:prSet/>
      <dgm:spPr/>
      <dgm:t>
        <a:bodyPr/>
        <a:lstStyle/>
        <a:p>
          <a:endParaRPr lang="fi-FI" b="1"/>
        </a:p>
      </dgm:t>
    </dgm:pt>
    <dgm:pt modelId="{8EC38140-EF63-4796-996A-E9D9ECCF7428}" type="sibTrans" cxnId="{9DDBAB70-15D8-4C59-BE72-63EA1234EAA8}">
      <dgm:prSet/>
      <dgm:spPr/>
      <dgm:t>
        <a:bodyPr/>
        <a:lstStyle/>
        <a:p>
          <a:endParaRPr lang="fi-FI" b="1"/>
        </a:p>
      </dgm:t>
    </dgm:pt>
    <dgm:pt modelId="{11AB6E38-88FA-467B-B38C-12F17A0415B9}">
      <dgm:prSet phldrT="[Teksti]" phldr="0" custT="1"/>
      <dgm:spPr/>
      <dgm:t>
        <a:bodyPr/>
        <a:lstStyle/>
        <a:p>
          <a:r>
            <a:rPr lang="en-US" sz="1600" b="1" err="1"/>
            <a:t>Resurssit</a:t>
          </a:r>
          <a:r>
            <a:rPr lang="en-US" sz="1600" b="1"/>
            <a:t> ja </a:t>
          </a:r>
          <a:r>
            <a:rPr lang="en-US" sz="1600" b="1" err="1"/>
            <a:t>hanke-kirjoitus</a:t>
          </a:r>
          <a:endParaRPr lang="fi-FI" sz="1600" b="1"/>
        </a:p>
      </dgm:t>
    </dgm:pt>
    <dgm:pt modelId="{EE29351D-91C1-48E0-80DB-E2F81957F601}" type="parTrans" cxnId="{0EEE7BDA-F8E7-4AB4-AA98-9FA75BFA1118}">
      <dgm:prSet/>
      <dgm:spPr/>
      <dgm:t>
        <a:bodyPr/>
        <a:lstStyle/>
        <a:p>
          <a:endParaRPr lang="fi-FI" b="1"/>
        </a:p>
      </dgm:t>
    </dgm:pt>
    <dgm:pt modelId="{8318FC87-D3A8-4B2F-B380-29020D4EA653}" type="sibTrans" cxnId="{0EEE7BDA-F8E7-4AB4-AA98-9FA75BFA1118}">
      <dgm:prSet/>
      <dgm:spPr/>
      <dgm:t>
        <a:bodyPr/>
        <a:lstStyle/>
        <a:p>
          <a:endParaRPr lang="fi-FI" b="1"/>
        </a:p>
      </dgm:t>
    </dgm:pt>
    <dgm:pt modelId="{B74621C9-1A58-489F-AAF5-09D3745B64C5}">
      <dgm:prSet phldrT="[Teksti]" phldr="0" custT="1"/>
      <dgm:spPr/>
      <dgm:t>
        <a:bodyPr/>
        <a:lstStyle/>
        <a:p>
          <a:r>
            <a:rPr lang="en-US" sz="1600" b="1"/>
            <a:t>Idea ja </a:t>
          </a:r>
          <a:r>
            <a:rPr lang="en-US" sz="1600" b="1" err="1"/>
            <a:t>sen</a:t>
          </a:r>
          <a:r>
            <a:rPr lang="en-US" sz="1600" b="1"/>
            <a:t> </a:t>
          </a:r>
          <a:r>
            <a:rPr lang="en-US" sz="1600" b="1" err="1"/>
            <a:t>kehittämi-nen</a:t>
          </a:r>
          <a:endParaRPr lang="fi-FI" sz="1600" b="1"/>
        </a:p>
      </dgm:t>
    </dgm:pt>
    <dgm:pt modelId="{D235B767-FCAF-45E4-AA80-D85DA0CDDBE7}" type="parTrans" cxnId="{BDB97CF2-2511-4D35-9A75-C4AD1E15BCF1}">
      <dgm:prSet/>
      <dgm:spPr/>
      <dgm:t>
        <a:bodyPr/>
        <a:lstStyle/>
        <a:p>
          <a:endParaRPr lang="fi-FI" b="1"/>
        </a:p>
      </dgm:t>
    </dgm:pt>
    <dgm:pt modelId="{F420ECC0-52E5-42EE-8F5A-B37B027E5C31}" type="sibTrans" cxnId="{BDB97CF2-2511-4D35-9A75-C4AD1E15BCF1}">
      <dgm:prSet/>
      <dgm:spPr/>
      <dgm:t>
        <a:bodyPr/>
        <a:lstStyle/>
        <a:p>
          <a:endParaRPr lang="fi-FI" b="1"/>
        </a:p>
      </dgm:t>
    </dgm:pt>
    <dgm:pt modelId="{BE79B9B1-429A-4F3B-8C5B-9D560304EA78}">
      <dgm:prSet phldrT="[Teksti]" phldr="0" custT="1"/>
      <dgm:spPr/>
      <dgm:t>
        <a:bodyPr/>
        <a:lstStyle/>
        <a:p>
          <a:r>
            <a:rPr lang="en-US" sz="1600" b="1" err="1"/>
            <a:t>Kentän</a:t>
          </a:r>
          <a:r>
            <a:rPr lang="en-US" sz="1600" b="1"/>
            <a:t> </a:t>
          </a:r>
          <a:r>
            <a:rPr lang="en-US" sz="1600" b="1" err="1"/>
            <a:t>kartoitus</a:t>
          </a:r>
          <a:r>
            <a:rPr lang="en-US" sz="1600" b="1"/>
            <a:t> ja </a:t>
          </a:r>
          <a:r>
            <a:rPr lang="en-US" sz="1600" b="1" err="1"/>
            <a:t>rahoitus-hakujen</a:t>
          </a:r>
          <a:r>
            <a:rPr lang="en-US" sz="1600" b="1"/>
            <a:t> </a:t>
          </a:r>
          <a:r>
            <a:rPr lang="en-US" sz="1600" b="1" err="1"/>
            <a:t>seuranta</a:t>
          </a:r>
          <a:endParaRPr lang="fi-FI" sz="1600" b="1"/>
        </a:p>
      </dgm:t>
    </dgm:pt>
    <dgm:pt modelId="{061DB37F-EF0B-4279-BB5E-7D679D9DD9AE}" type="parTrans" cxnId="{7722E03A-9156-45EA-80D8-1DA52D5F94D1}">
      <dgm:prSet/>
      <dgm:spPr/>
      <dgm:t>
        <a:bodyPr/>
        <a:lstStyle/>
        <a:p>
          <a:endParaRPr lang="fi-FI" b="1"/>
        </a:p>
      </dgm:t>
    </dgm:pt>
    <dgm:pt modelId="{12F4B266-1EB1-4511-A781-9EC6245F7A5C}" type="sibTrans" cxnId="{7722E03A-9156-45EA-80D8-1DA52D5F94D1}">
      <dgm:prSet/>
      <dgm:spPr/>
      <dgm:t>
        <a:bodyPr/>
        <a:lstStyle/>
        <a:p>
          <a:endParaRPr lang="fi-FI" b="1"/>
        </a:p>
      </dgm:t>
    </dgm:pt>
    <dgm:pt modelId="{E3138DEF-C10F-401E-ABC7-74F135AAD779}">
      <dgm:prSet phldrT="[Teksti]" phldr="0" custT="1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en-US" sz="1600" b="1" err="1"/>
            <a:t>Toteutus</a:t>
          </a:r>
          <a:r>
            <a:rPr lang="en-US" sz="1600" b="1"/>
            <a:t> ja </a:t>
          </a:r>
          <a:r>
            <a:rPr lang="en-US" sz="1600" b="1" err="1"/>
            <a:t>hanke-toimijat</a:t>
          </a:r>
          <a:endParaRPr lang="fi-FI" sz="1600" b="1"/>
        </a:p>
      </dgm:t>
    </dgm:pt>
    <dgm:pt modelId="{CB26CF32-C9F8-4BD1-84A9-2B67C287B0CB}" type="parTrans" cxnId="{A4A17EDE-9620-43E4-AE58-D37AC96C1AA2}">
      <dgm:prSet/>
      <dgm:spPr/>
      <dgm:t>
        <a:bodyPr/>
        <a:lstStyle/>
        <a:p>
          <a:endParaRPr lang="fi-FI" b="1"/>
        </a:p>
      </dgm:t>
    </dgm:pt>
    <dgm:pt modelId="{4C444BF1-EE51-4EA5-83FF-B74934D2905E}" type="sibTrans" cxnId="{A4A17EDE-9620-43E4-AE58-D37AC96C1AA2}">
      <dgm:prSet/>
      <dgm:spPr/>
      <dgm:t>
        <a:bodyPr/>
        <a:lstStyle/>
        <a:p>
          <a:endParaRPr lang="fi-FI" b="1"/>
        </a:p>
      </dgm:t>
    </dgm:pt>
    <dgm:pt modelId="{4E482A97-4B6A-45B6-AD85-8FDC5B65D7A0}">
      <dgm:prSet phldrT="[Teksti]" phldr="0" custT="1"/>
      <dgm:spPr/>
      <dgm:t>
        <a:bodyPr/>
        <a:lstStyle/>
        <a:p>
          <a:r>
            <a:rPr lang="en-US" sz="1600" b="1"/>
            <a:t>Tulosten jalkautus ja vaikutta-vuus</a:t>
          </a:r>
          <a:endParaRPr lang="fi-FI" sz="1600" b="1"/>
        </a:p>
      </dgm:t>
    </dgm:pt>
    <dgm:pt modelId="{24453E5A-7F2E-4F2E-A62B-4C95E467A09A}" type="parTrans" cxnId="{6041CC8B-7BFB-41D8-AAF2-CC1E508CB16C}">
      <dgm:prSet/>
      <dgm:spPr/>
      <dgm:t>
        <a:bodyPr/>
        <a:lstStyle/>
        <a:p>
          <a:endParaRPr lang="fi-FI" b="1"/>
        </a:p>
      </dgm:t>
    </dgm:pt>
    <dgm:pt modelId="{178ED990-EAB4-4E83-88D4-66C02A35224C}" type="sibTrans" cxnId="{6041CC8B-7BFB-41D8-AAF2-CC1E508CB16C}">
      <dgm:prSet/>
      <dgm:spPr/>
      <dgm:t>
        <a:bodyPr/>
        <a:lstStyle/>
        <a:p>
          <a:endParaRPr lang="fi-FI" b="1"/>
        </a:p>
      </dgm:t>
    </dgm:pt>
    <dgm:pt modelId="{86738E02-C72D-4344-AC41-45FF737D24FE}">
      <dgm:prSet phldrT="[Teksti]" phldr="0" custT="1"/>
      <dgm:spPr/>
      <dgm:t>
        <a:bodyPr/>
        <a:lstStyle/>
        <a:p>
          <a:r>
            <a:rPr lang="en-US" sz="1600" b="1"/>
            <a:t>Päätöksen-teko ja oma-rahoitus</a:t>
          </a:r>
          <a:endParaRPr lang="fi-FI" sz="1600" b="1"/>
        </a:p>
      </dgm:t>
    </dgm:pt>
    <dgm:pt modelId="{9C76092E-B592-4E01-9A09-03DA0CE0B909}" type="parTrans" cxnId="{85D17D68-9246-43DB-B021-0831A4C0C294}">
      <dgm:prSet/>
      <dgm:spPr/>
      <dgm:t>
        <a:bodyPr/>
        <a:lstStyle/>
        <a:p>
          <a:endParaRPr lang="fi-FI"/>
        </a:p>
      </dgm:t>
    </dgm:pt>
    <dgm:pt modelId="{6CBB5C68-1E8B-4518-BC64-B7B8C9173DE4}" type="sibTrans" cxnId="{85D17D68-9246-43DB-B021-0831A4C0C294}">
      <dgm:prSet/>
      <dgm:spPr/>
      <dgm:t>
        <a:bodyPr/>
        <a:lstStyle/>
        <a:p>
          <a:endParaRPr lang="fi-FI"/>
        </a:p>
      </dgm:t>
    </dgm:pt>
    <dgm:pt modelId="{5D6A3C11-A901-4020-AB00-FE0945E93920}" type="pres">
      <dgm:prSet presAssocID="{2DD14FFE-F6A6-4945-BD52-061FAF33FD64}" presName="Name0" presStyleCnt="0">
        <dgm:presLayoutVars>
          <dgm:dir/>
          <dgm:resizeHandles val="exact"/>
        </dgm:presLayoutVars>
      </dgm:prSet>
      <dgm:spPr/>
    </dgm:pt>
    <dgm:pt modelId="{2BB6E774-E79D-41E3-90EF-0BD281775DE6}" type="pres">
      <dgm:prSet presAssocID="{1488F7B8-1758-4469-83DC-84FC084E8094}" presName="node" presStyleLbl="node1" presStyleIdx="0" presStyleCnt="7">
        <dgm:presLayoutVars>
          <dgm:bulletEnabled val="1"/>
        </dgm:presLayoutVars>
      </dgm:prSet>
      <dgm:spPr/>
    </dgm:pt>
    <dgm:pt modelId="{D42085C1-B350-4F24-8935-BA0D2398B1F4}" type="pres">
      <dgm:prSet presAssocID="{8EC38140-EF63-4796-996A-E9D9ECCF7428}" presName="sibTrans" presStyleLbl="sibTrans2D1" presStyleIdx="0" presStyleCnt="6"/>
      <dgm:spPr/>
    </dgm:pt>
    <dgm:pt modelId="{4D381546-15A9-4C0A-9476-94E8E4181166}" type="pres">
      <dgm:prSet presAssocID="{8EC38140-EF63-4796-996A-E9D9ECCF7428}" presName="connectorText" presStyleLbl="sibTrans2D1" presStyleIdx="0" presStyleCnt="6"/>
      <dgm:spPr/>
    </dgm:pt>
    <dgm:pt modelId="{7714D2C5-4800-4A28-8635-A533B499B1D3}" type="pres">
      <dgm:prSet presAssocID="{BE79B9B1-429A-4F3B-8C5B-9D560304EA78}" presName="node" presStyleLbl="node1" presStyleIdx="1" presStyleCnt="7">
        <dgm:presLayoutVars>
          <dgm:bulletEnabled val="1"/>
        </dgm:presLayoutVars>
      </dgm:prSet>
      <dgm:spPr/>
    </dgm:pt>
    <dgm:pt modelId="{B74C4791-4FB1-4B20-AF0A-7AC98BE3C18A}" type="pres">
      <dgm:prSet presAssocID="{12F4B266-1EB1-4511-A781-9EC6245F7A5C}" presName="sibTrans" presStyleLbl="sibTrans2D1" presStyleIdx="1" presStyleCnt="6"/>
      <dgm:spPr/>
    </dgm:pt>
    <dgm:pt modelId="{0C7AC6CD-0BE0-4FF0-A94E-3E880BE68AEF}" type="pres">
      <dgm:prSet presAssocID="{12F4B266-1EB1-4511-A781-9EC6245F7A5C}" presName="connectorText" presStyleLbl="sibTrans2D1" presStyleIdx="1" presStyleCnt="6"/>
      <dgm:spPr/>
    </dgm:pt>
    <dgm:pt modelId="{8DAA9726-76A3-414B-85A6-ED5528AD12A0}" type="pres">
      <dgm:prSet presAssocID="{B74621C9-1A58-489F-AAF5-09D3745B64C5}" presName="node" presStyleLbl="node1" presStyleIdx="2" presStyleCnt="7">
        <dgm:presLayoutVars>
          <dgm:bulletEnabled val="1"/>
        </dgm:presLayoutVars>
      </dgm:prSet>
      <dgm:spPr/>
    </dgm:pt>
    <dgm:pt modelId="{D951404E-F12B-453D-ABBF-B13E6D386A21}" type="pres">
      <dgm:prSet presAssocID="{F420ECC0-52E5-42EE-8F5A-B37B027E5C31}" presName="sibTrans" presStyleLbl="sibTrans2D1" presStyleIdx="2" presStyleCnt="6"/>
      <dgm:spPr/>
    </dgm:pt>
    <dgm:pt modelId="{FC87B6F0-052B-488C-AE96-896AB64A1150}" type="pres">
      <dgm:prSet presAssocID="{F420ECC0-52E5-42EE-8F5A-B37B027E5C31}" presName="connectorText" presStyleLbl="sibTrans2D1" presStyleIdx="2" presStyleCnt="6"/>
      <dgm:spPr/>
    </dgm:pt>
    <dgm:pt modelId="{46807B2F-D9BA-48A0-948D-8E28D1560711}" type="pres">
      <dgm:prSet presAssocID="{86738E02-C72D-4344-AC41-45FF737D24FE}" presName="node" presStyleLbl="node1" presStyleIdx="3" presStyleCnt="7">
        <dgm:presLayoutVars>
          <dgm:bulletEnabled val="1"/>
        </dgm:presLayoutVars>
      </dgm:prSet>
      <dgm:spPr/>
    </dgm:pt>
    <dgm:pt modelId="{4E7548C3-24EE-4611-9EE8-B339382EF654}" type="pres">
      <dgm:prSet presAssocID="{6CBB5C68-1E8B-4518-BC64-B7B8C9173DE4}" presName="sibTrans" presStyleLbl="sibTrans2D1" presStyleIdx="3" presStyleCnt="6"/>
      <dgm:spPr/>
    </dgm:pt>
    <dgm:pt modelId="{918FB47D-AC85-4AF0-AF7E-E7D5A98ED1A1}" type="pres">
      <dgm:prSet presAssocID="{6CBB5C68-1E8B-4518-BC64-B7B8C9173DE4}" presName="connectorText" presStyleLbl="sibTrans2D1" presStyleIdx="3" presStyleCnt="6"/>
      <dgm:spPr/>
    </dgm:pt>
    <dgm:pt modelId="{BD8A3B72-9EE0-4A34-9C0F-84AD70D7A099}" type="pres">
      <dgm:prSet presAssocID="{11AB6E38-88FA-467B-B38C-12F17A0415B9}" presName="node" presStyleLbl="node1" presStyleIdx="4" presStyleCnt="7">
        <dgm:presLayoutVars>
          <dgm:bulletEnabled val="1"/>
        </dgm:presLayoutVars>
      </dgm:prSet>
      <dgm:spPr/>
    </dgm:pt>
    <dgm:pt modelId="{08290646-1B82-495B-A70D-BBB851174567}" type="pres">
      <dgm:prSet presAssocID="{8318FC87-D3A8-4B2F-B380-29020D4EA653}" presName="sibTrans" presStyleLbl="sibTrans2D1" presStyleIdx="4" presStyleCnt="6"/>
      <dgm:spPr/>
    </dgm:pt>
    <dgm:pt modelId="{7CD6C18C-4D46-4D6D-A2E3-42BD3F2A3DC3}" type="pres">
      <dgm:prSet presAssocID="{8318FC87-D3A8-4B2F-B380-29020D4EA653}" presName="connectorText" presStyleLbl="sibTrans2D1" presStyleIdx="4" presStyleCnt="6"/>
      <dgm:spPr/>
    </dgm:pt>
    <dgm:pt modelId="{F2063938-182F-4BC7-90B5-66977A439757}" type="pres">
      <dgm:prSet presAssocID="{E3138DEF-C10F-401E-ABC7-74F135AAD779}" presName="node" presStyleLbl="node1" presStyleIdx="5" presStyleCnt="7">
        <dgm:presLayoutVars>
          <dgm:bulletEnabled val="1"/>
        </dgm:presLayoutVars>
      </dgm:prSet>
      <dgm:spPr/>
    </dgm:pt>
    <dgm:pt modelId="{8E752ED4-076A-4C9F-ABB7-A2C1F5CBDD42}" type="pres">
      <dgm:prSet presAssocID="{4C444BF1-EE51-4EA5-83FF-B74934D2905E}" presName="sibTrans" presStyleLbl="sibTrans2D1" presStyleIdx="5" presStyleCnt="6"/>
      <dgm:spPr/>
    </dgm:pt>
    <dgm:pt modelId="{C62029C7-F1FD-4ECD-976C-3EA4E8AF8E7E}" type="pres">
      <dgm:prSet presAssocID="{4C444BF1-EE51-4EA5-83FF-B74934D2905E}" presName="connectorText" presStyleLbl="sibTrans2D1" presStyleIdx="5" presStyleCnt="6"/>
      <dgm:spPr/>
    </dgm:pt>
    <dgm:pt modelId="{A1034BEC-7A4E-4D8D-893F-C4FA39E230D4}" type="pres">
      <dgm:prSet presAssocID="{4E482A97-4B6A-45B6-AD85-8FDC5B65D7A0}" presName="node" presStyleLbl="node1" presStyleIdx="6" presStyleCnt="7">
        <dgm:presLayoutVars>
          <dgm:bulletEnabled val="1"/>
        </dgm:presLayoutVars>
      </dgm:prSet>
      <dgm:spPr/>
    </dgm:pt>
  </dgm:ptLst>
  <dgm:cxnLst>
    <dgm:cxn modelId="{EC73B801-B172-4BDE-970D-79DDD1F4A7B7}" type="presOf" srcId="{8EC38140-EF63-4796-996A-E9D9ECCF7428}" destId="{4D381546-15A9-4C0A-9476-94E8E4181166}" srcOrd="1" destOrd="0" presId="urn:microsoft.com/office/officeart/2005/8/layout/process1"/>
    <dgm:cxn modelId="{2AA93D03-4C1E-4A62-AC71-A12CA604627E}" type="presOf" srcId="{86738E02-C72D-4344-AC41-45FF737D24FE}" destId="{46807B2F-D9BA-48A0-948D-8E28D1560711}" srcOrd="0" destOrd="0" presId="urn:microsoft.com/office/officeart/2005/8/layout/process1"/>
    <dgm:cxn modelId="{5D0D6305-6929-4B25-BBBC-9C4047D0FD36}" type="presOf" srcId="{B74621C9-1A58-489F-AAF5-09D3745B64C5}" destId="{8DAA9726-76A3-414B-85A6-ED5528AD12A0}" srcOrd="0" destOrd="0" presId="urn:microsoft.com/office/officeart/2005/8/layout/process1"/>
    <dgm:cxn modelId="{6FEEEC15-271F-4548-9537-4E0ECD901FFC}" type="presOf" srcId="{6CBB5C68-1E8B-4518-BC64-B7B8C9173DE4}" destId="{918FB47D-AC85-4AF0-AF7E-E7D5A98ED1A1}" srcOrd="1" destOrd="0" presId="urn:microsoft.com/office/officeart/2005/8/layout/process1"/>
    <dgm:cxn modelId="{2B1F321E-EBE0-4AD2-964C-9A522EC9EB54}" type="presOf" srcId="{F420ECC0-52E5-42EE-8F5A-B37B027E5C31}" destId="{D951404E-F12B-453D-ABBF-B13E6D386A21}" srcOrd="0" destOrd="0" presId="urn:microsoft.com/office/officeart/2005/8/layout/process1"/>
    <dgm:cxn modelId="{7722E03A-9156-45EA-80D8-1DA52D5F94D1}" srcId="{2DD14FFE-F6A6-4945-BD52-061FAF33FD64}" destId="{BE79B9B1-429A-4F3B-8C5B-9D560304EA78}" srcOrd="1" destOrd="0" parTransId="{061DB37F-EF0B-4279-BB5E-7D679D9DD9AE}" sibTransId="{12F4B266-1EB1-4511-A781-9EC6245F7A5C}"/>
    <dgm:cxn modelId="{706B7A68-CC0C-47E7-82CC-37926A4A000E}" type="presOf" srcId="{4E482A97-4B6A-45B6-AD85-8FDC5B65D7A0}" destId="{A1034BEC-7A4E-4D8D-893F-C4FA39E230D4}" srcOrd="0" destOrd="0" presId="urn:microsoft.com/office/officeart/2005/8/layout/process1"/>
    <dgm:cxn modelId="{85D17D68-9246-43DB-B021-0831A4C0C294}" srcId="{2DD14FFE-F6A6-4945-BD52-061FAF33FD64}" destId="{86738E02-C72D-4344-AC41-45FF737D24FE}" srcOrd="3" destOrd="0" parTransId="{9C76092E-B592-4E01-9A09-03DA0CE0B909}" sibTransId="{6CBB5C68-1E8B-4518-BC64-B7B8C9173DE4}"/>
    <dgm:cxn modelId="{9DDBAB70-15D8-4C59-BE72-63EA1234EAA8}" srcId="{2DD14FFE-F6A6-4945-BD52-061FAF33FD64}" destId="{1488F7B8-1758-4469-83DC-84FC084E8094}" srcOrd="0" destOrd="0" parTransId="{171977D3-269A-481F-B318-F21D460E57F8}" sibTransId="{8EC38140-EF63-4796-996A-E9D9ECCF7428}"/>
    <dgm:cxn modelId="{752E6752-E4B3-45A8-9474-858576D2DB1E}" type="presOf" srcId="{6CBB5C68-1E8B-4518-BC64-B7B8C9173DE4}" destId="{4E7548C3-24EE-4611-9EE8-B339382EF654}" srcOrd="0" destOrd="0" presId="urn:microsoft.com/office/officeart/2005/8/layout/process1"/>
    <dgm:cxn modelId="{E17E4753-4889-4ADC-BCB2-43AB2F1EF7A5}" type="presOf" srcId="{2DD14FFE-F6A6-4945-BD52-061FAF33FD64}" destId="{5D6A3C11-A901-4020-AB00-FE0945E93920}" srcOrd="0" destOrd="0" presId="urn:microsoft.com/office/officeart/2005/8/layout/process1"/>
    <dgm:cxn modelId="{31C46A89-BA3B-4E72-964C-15E6343BDBAE}" type="presOf" srcId="{12F4B266-1EB1-4511-A781-9EC6245F7A5C}" destId="{0C7AC6CD-0BE0-4FF0-A94E-3E880BE68AEF}" srcOrd="1" destOrd="0" presId="urn:microsoft.com/office/officeart/2005/8/layout/process1"/>
    <dgm:cxn modelId="{2821868B-98EB-4493-BE24-FC06AF2985F8}" type="presOf" srcId="{E3138DEF-C10F-401E-ABC7-74F135AAD779}" destId="{F2063938-182F-4BC7-90B5-66977A439757}" srcOrd="0" destOrd="0" presId="urn:microsoft.com/office/officeart/2005/8/layout/process1"/>
    <dgm:cxn modelId="{6041CC8B-7BFB-41D8-AAF2-CC1E508CB16C}" srcId="{2DD14FFE-F6A6-4945-BD52-061FAF33FD64}" destId="{4E482A97-4B6A-45B6-AD85-8FDC5B65D7A0}" srcOrd="6" destOrd="0" parTransId="{24453E5A-7F2E-4F2E-A62B-4C95E467A09A}" sibTransId="{178ED990-EAB4-4E83-88D4-66C02A35224C}"/>
    <dgm:cxn modelId="{B7F46D98-6138-4A68-B7C3-24A085BB5C67}" type="presOf" srcId="{8318FC87-D3A8-4B2F-B380-29020D4EA653}" destId="{7CD6C18C-4D46-4D6D-A2E3-42BD3F2A3DC3}" srcOrd="1" destOrd="0" presId="urn:microsoft.com/office/officeart/2005/8/layout/process1"/>
    <dgm:cxn modelId="{DAED069B-97A2-4E41-9ACF-885E2CE64135}" type="presOf" srcId="{8EC38140-EF63-4796-996A-E9D9ECCF7428}" destId="{D42085C1-B350-4F24-8935-BA0D2398B1F4}" srcOrd="0" destOrd="0" presId="urn:microsoft.com/office/officeart/2005/8/layout/process1"/>
    <dgm:cxn modelId="{F7393FA8-0543-43D5-9BB9-1AE80D41912D}" type="presOf" srcId="{1488F7B8-1758-4469-83DC-84FC084E8094}" destId="{2BB6E774-E79D-41E3-90EF-0BD281775DE6}" srcOrd="0" destOrd="0" presId="urn:microsoft.com/office/officeart/2005/8/layout/process1"/>
    <dgm:cxn modelId="{A5D896B3-B848-4EE5-8DFA-A927B28A16A7}" type="presOf" srcId="{12F4B266-1EB1-4511-A781-9EC6245F7A5C}" destId="{B74C4791-4FB1-4B20-AF0A-7AC98BE3C18A}" srcOrd="0" destOrd="0" presId="urn:microsoft.com/office/officeart/2005/8/layout/process1"/>
    <dgm:cxn modelId="{873308B9-200F-49FA-9675-35ACF453D945}" type="presOf" srcId="{BE79B9B1-429A-4F3B-8C5B-9D560304EA78}" destId="{7714D2C5-4800-4A28-8635-A533B499B1D3}" srcOrd="0" destOrd="0" presId="urn:microsoft.com/office/officeart/2005/8/layout/process1"/>
    <dgm:cxn modelId="{0EEE7BDA-F8E7-4AB4-AA98-9FA75BFA1118}" srcId="{2DD14FFE-F6A6-4945-BD52-061FAF33FD64}" destId="{11AB6E38-88FA-467B-B38C-12F17A0415B9}" srcOrd="4" destOrd="0" parTransId="{EE29351D-91C1-48E0-80DB-E2F81957F601}" sibTransId="{8318FC87-D3A8-4B2F-B380-29020D4EA653}"/>
    <dgm:cxn modelId="{A4A17EDE-9620-43E4-AE58-D37AC96C1AA2}" srcId="{2DD14FFE-F6A6-4945-BD52-061FAF33FD64}" destId="{E3138DEF-C10F-401E-ABC7-74F135AAD779}" srcOrd="5" destOrd="0" parTransId="{CB26CF32-C9F8-4BD1-84A9-2B67C287B0CB}" sibTransId="{4C444BF1-EE51-4EA5-83FF-B74934D2905E}"/>
    <dgm:cxn modelId="{06289DDF-FBAA-4817-8749-43F6189F9717}" type="presOf" srcId="{8318FC87-D3A8-4B2F-B380-29020D4EA653}" destId="{08290646-1B82-495B-A70D-BBB851174567}" srcOrd="0" destOrd="0" presId="urn:microsoft.com/office/officeart/2005/8/layout/process1"/>
    <dgm:cxn modelId="{E25B45EA-95D0-48A7-BA1C-FFD65228200B}" type="presOf" srcId="{F420ECC0-52E5-42EE-8F5A-B37B027E5C31}" destId="{FC87B6F0-052B-488C-AE96-896AB64A1150}" srcOrd="1" destOrd="0" presId="urn:microsoft.com/office/officeart/2005/8/layout/process1"/>
    <dgm:cxn modelId="{4510B8EC-5941-424D-AE57-4B68912FA57C}" type="presOf" srcId="{11AB6E38-88FA-467B-B38C-12F17A0415B9}" destId="{BD8A3B72-9EE0-4A34-9C0F-84AD70D7A099}" srcOrd="0" destOrd="0" presId="urn:microsoft.com/office/officeart/2005/8/layout/process1"/>
    <dgm:cxn modelId="{E32E79F1-A09A-4662-AEEB-9CE5A7082D13}" type="presOf" srcId="{4C444BF1-EE51-4EA5-83FF-B74934D2905E}" destId="{C62029C7-F1FD-4ECD-976C-3EA4E8AF8E7E}" srcOrd="1" destOrd="0" presId="urn:microsoft.com/office/officeart/2005/8/layout/process1"/>
    <dgm:cxn modelId="{BDB97CF2-2511-4D35-9A75-C4AD1E15BCF1}" srcId="{2DD14FFE-F6A6-4945-BD52-061FAF33FD64}" destId="{B74621C9-1A58-489F-AAF5-09D3745B64C5}" srcOrd="2" destOrd="0" parTransId="{D235B767-FCAF-45E4-AA80-D85DA0CDDBE7}" sibTransId="{F420ECC0-52E5-42EE-8F5A-B37B027E5C31}"/>
    <dgm:cxn modelId="{F118DCF2-21F1-40B5-AC9E-FF428BB91375}" type="presOf" srcId="{4C444BF1-EE51-4EA5-83FF-B74934D2905E}" destId="{8E752ED4-076A-4C9F-ABB7-A2C1F5CBDD42}" srcOrd="0" destOrd="0" presId="urn:microsoft.com/office/officeart/2005/8/layout/process1"/>
    <dgm:cxn modelId="{66EBF3C7-C1CE-4138-8DE8-8D844A92CC31}" type="presParOf" srcId="{5D6A3C11-A901-4020-AB00-FE0945E93920}" destId="{2BB6E774-E79D-41E3-90EF-0BD281775DE6}" srcOrd="0" destOrd="0" presId="urn:microsoft.com/office/officeart/2005/8/layout/process1"/>
    <dgm:cxn modelId="{A02590D5-1BAC-4435-933B-E0C89FF538EA}" type="presParOf" srcId="{5D6A3C11-A901-4020-AB00-FE0945E93920}" destId="{D42085C1-B350-4F24-8935-BA0D2398B1F4}" srcOrd="1" destOrd="0" presId="urn:microsoft.com/office/officeart/2005/8/layout/process1"/>
    <dgm:cxn modelId="{878DA894-E6FF-4402-902D-194EBEC241F8}" type="presParOf" srcId="{D42085C1-B350-4F24-8935-BA0D2398B1F4}" destId="{4D381546-15A9-4C0A-9476-94E8E4181166}" srcOrd="0" destOrd="0" presId="urn:microsoft.com/office/officeart/2005/8/layout/process1"/>
    <dgm:cxn modelId="{148454B4-8186-46AC-A51F-763A5192391D}" type="presParOf" srcId="{5D6A3C11-A901-4020-AB00-FE0945E93920}" destId="{7714D2C5-4800-4A28-8635-A533B499B1D3}" srcOrd="2" destOrd="0" presId="urn:microsoft.com/office/officeart/2005/8/layout/process1"/>
    <dgm:cxn modelId="{2BB32F9B-679A-46BF-8A68-A7B48D878B5C}" type="presParOf" srcId="{5D6A3C11-A901-4020-AB00-FE0945E93920}" destId="{B74C4791-4FB1-4B20-AF0A-7AC98BE3C18A}" srcOrd="3" destOrd="0" presId="urn:microsoft.com/office/officeart/2005/8/layout/process1"/>
    <dgm:cxn modelId="{CF9FAE72-360A-4398-918B-1ACE5B045A49}" type="presParOf" srcId="{B74C4791-4FB1-4B20-AF0A-7AC98BE3C18A}" destId="{0C7AC6CD-0BE0-4FF0-A94E-3E880BE68AEF}" srcOrd="0" destOrd="0" presId="urn:microsoft.com/office/officeart/2005/8/layout/process1"/>
    <dgm:cxn modelId="{2AF7C442-C276-4C7B-853E-95CFB49CA5CC}" type="presParOf" srcId="{5D6A3C11-A901-4020-AB00-FE0945E93920}" destId="{8DAA9726-76A3-414B-85A6-ED5528AD12A0}" srcOrd="4" destOrd="0" presId="urn:microsoft.com/office/officeart/2005/8/layout/process1"/>
    <dgm:cxn modelId="{8774EFAF-8876-4FB3-8B24-AFD68AC0A5B0}" type="presParOf" srcId="{5D6A3C11-A901-4020-AB00-FE0945E93920}" destId="{D951404E-F12B-453D-ABBF-B13E6D386A21}" srcOrd="5" destOrd="0" presId="urn:microsoft.com/office/officeart/2005/8/layout/process1"/>
    <dgm:cxn modelId="{314228B4-7805-4DE7-B11B-AF87B9F46A41}" type="presParOf" srcId="{D951404E-F12B-453D-ABBF-B13E6D386A21}" destId="{FC87B6F0-052B-488C-AE96-896AB64A1150}" srcOrd="0" destOrd="0" presId="urn:microsoft.com/office/officeart/2005/8/layout/process1"/>
    <dgm:cxn modelId="{78944BA6-40CB-4F7D-9DA1-E018DD5B8327}" type="presParOf" srcId="{5D6A3C11-A901-4020-AB00-FE0945E93920}" destId="{46807B2F-D9BA-48A0-948D-8E28D1560711}" srcOrd="6" destOrd="0" presId="urn:microsoft.com/office/officeart/2005/8/layout/process1"/>
    <dgm:cxn modelId="{79ECB9A5-F430-4DFD-B665-FA4C2E5B6B86}" type="presParOf" srcId="{5D6A3C11-A901-4020-AB00-FE0945E93920}" destId="{4E7548C3-24EE-4611-9EE8-B339382EF654}" srcOrd="7" destOrd="0" presId="urn:microsoft.com/office/officeart/2005/8/layout/process1"/>
    <dgm:cxn modelId="{498FDE70-A36A-4CCE-B742-CE21943BCBA1}" type="presParOf" srcId="{4E7548C3-24EE-4611-9EE8-B339382EF654}" destId="{918FB47D-AC85-4AF0-AF7E-E7D5A98ED1A1}" srcOrd="0" destOrd="0" presId="urn:microsoft.com/office/officeart/2005/8/layout/process1"/>
    <dgm:cxn modelId="{4FB26E2C-5A87-4CC3-A31F-70F2C2987155}" type="presParOf" srcId="{5D6A3C11-A901-4020-AB00-FE0945E93920}" destId="{BD8A3B72-9EE0-4A34-9C0F-84AD70D7A099}" srcOrd="8" destOrd="0" presId="urn:microsoft.com/office/officeart/2005/8/layout/process1"/>
    <dgm:cxn modelId="{EBF1047A-D40F-48E3-971C-2EF82FF17EF7}" type="presParOf" srcId="{5D6A3C11-A901-4020-AB00-FE0945E93920}" destId="{08290646-1B82-495B-A70D-BBB851174567}" srcOrd="9" destOrd="0" presId="urn:microsoft.com/office/officeart/2005/8/layout/process1"/>
    <dgm:cxn modelId="{5A2390BD-5BF1-4783-A65B-4CA121C2E214}" type="presParOf" srcId="{08290646-1B82-495B-A70D-BBB851174567}" destId="{7CD6C18C-4D46-4D6D-A2E3-42BD3F2A3DC3}" srcOrd="0" destOrd="0" presId="urn:microsoft.com/office/officeart/2005/8/layout/process1"/>
    <dgm:cxn modelId="{9F1020AF-F59F-4F48-9630-192F86194597}" type="presParOf" srcId="{5D6A3C11-A901-4020-AB00-FE0945E93920}" destId="{F2063938-182F-4BC7-90B5-66977A439757}" srcOrd="10" destOrd="0" presId="urn:microsoft.com/office/officeart/2005/8/layout/process1"/>
    <dgm:cxn modelId="{675D6ADF-3174-4142-A913-3D077226AE9D}" type="presParOf" srcId="{5D6A3C11-A901-4020-AB00-FE0945E93920}" destId="{8E752ED4-076A-4C9F-ABB7-A2C1F5CBDD42}" srcOrd="11" destOrd="0" presId="urn:microsoft.com/office/officeart/2005/8/layout/process1"/>
    <dgm:cxn modelId="{7C801B49-54A5-4297-A064-09BCC0949D7D}" type="presParOf" srcId="{8E752ED4-076A-4C9F-ABB7-A2C1F5CBDD42}" destId="{C62029C7-F1FD-4ECD-976C-3EA4E8AF8E7E}" srcOrd="0" destOrd="0" presId="urn:microsoft.com/office/officeart/2005/8/layout/process1"/>
    <dgm:cxn modelId="{C7DBD639-A199-4C8B-B4F9-E386C124F737}" type="presParOf" srcId="{5D6A3C11-A901-4020-AB00-FE0945E93920}" destId="{A1034BEC-7A4E-4D8D-893F-C4FA39E230D4}" srcOrd="1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DD14FFE-F6A6-4945-BD52-061FAF33FD64}" type="doc">
      <dgm:prSet loTypeId="urn:microsoft.com/office/officeart/2005/8/layout/process1" loCatId="process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fi-FI"/>
        </a:p>
      </dgm:t>
    </dgm:pt>
    <dgm:pt modelId="{1488F7B8-1758-4469-83DC-84FC084E8094}">
      <dgm:prSet phldrT="[Teksti]" phldr="0" custT="1"/>
      <dgm:spPr/>
      <dgm:t>
        <a:bodyPr/>
        <a:lstStyle/>
        <a:p>
          <a:r>
            <a:rPr lang="en-US" sz="1600" b="1" err="1"/>
            <a:t>Vahva</a:t>
          </a:r>
          <a:r>
            <a:rPr lang="en-US" sz="1600" b="1"/>
            <a:t> </a:t>
          </a:r>
          <a:r>
            <a:rPr lang="en-US" sz="1600" b="1" err="1"/>
            <a:t>strategia</a:t>
          </a:r>
          <a:r>
            <a:rPr lang="en-US" sz="1600" b="1"/>
            <a:t> ja </a:t>
          </a:r>
          <a:r>
            <a:rPr lang="en-US" sz="1600" b="1" err="1"/>
            <a:t>visio</a:t>
          </a:r>
          <a:endParaRPr lang="fi-FI" sz="1600" b="1"/>
        </a:p>
      </dgm:t>
    </dgm:pt>
    <dgm:pt modelId="{171977D3-269A-481F-B318-F21D460E57F8}" type="parTrans" cxnId="{9DDBAB70-15D8-4C59-BE72-63EA1234EAA8}">
      <dgm:prSet/>
      <dgm:spPr/>
      <dgm:t>
        <a:bodyPr/>
        <a:lstStyle/>
        <a:p>
          <a:endParaRPr lang="fi-FI" b="1"/>
        </a:p>
      </dgm:t>
    </dgm:pt>
    <dgm:pt modelId="{8EC38140-EF63-4796-996A-E9D9ECCF7428}" type="sibTrans" cxnId="{9DDBAB70-15D8-4C59-BE72-63EA1234EAA8}">
      <dgm:prSet/>
      <dgm:spPr/>
      <dgm:t>
        <a:bodyPr/>
        <a:lstStyle/>
        <a:p>
          <a:endParaRPr lang="fi-FI" b="1"/>
        </a:p>
      </dgm:t>
    </dgm:pt>
    <dgm:pt modelId="{11AB6E38-88FA-467B-B38C-12F17A0415B9}">
      <dgm:prSet phldrT="[Teksti]" phldr="0" custT="1"/>
      <dgm:spPr/>
      <dgm:t>
        <a:bodyPr/>
        <a:lstStyle/>
        <a:p>
          <a:r>
            <a:rPr lang="en-US" sz="1600" b="1" err="1"/>
            <a:t>Kumppani</a:t>
          </a:r>
          <a:r>
            <a:rPr lang="en-US" sz="1600" b="1"/>
            <a:t> </a:t>
          </a:r>
          <a:r>
            <a:rPr lang="en-US" sz="1600" b="1" err="1"/>
            <a:t>kirjoittaa</a:t>
          </a:r>
          <a:r>
            <a:rPr lang="en-US" sz="1600" b="1"/>
            <a:t> </a:t>
          </a:r>
          <a:r>
            <a:rPr lang="en-US" sz="1600" b="1" err="1"/>
            <a:t>hanke-suunnitelman</a:t>
          </a:r>
          <a:r>
            <a:rPr lang="en-US" sz="1600" b="1"/>
            <a:t> ja osallistaa </a:t>
          </a:r>
          <a:r>
            <a:rPr lang="en-US" sz="1600" b="1" err="1"/>
            <a:t>kuntaa</a:t>
          </a:r>
          <a:r>
            <a:rPr lang="en-US" sz="1600" b="1"/>
            <a:t> </a:t>
          </a:r>
          <a:r>
            <a:rPr lang="en-US" sz="1600" b="1" err="1"/>
            <a:t>tarvittaessa</a:t>
          </a:r>
          <a:endParaRPr lang="fi-FI" sz="1600" b="1"/>
        </a:p>
      </dgm:t>
    </dgm:pt>
    <dgm:pt modelId="{EE29351D-91C1-48E0-80DB-E2F81957F601}" type="parTrans" cxnId="{0EEE7BDA-F8E7-4AB4-AA98-9FA75BFA1118}">
      <dgm:prSet/>
      <dgm:spPr/>
      <dgm:t>
        <a:bodyPr/>
        <a:lstStyle/>
        <a:p>
          <a:endParaRPr lang="fi-FI" b="1"/>
        </a:p>
      </dgm:t>
    </dgm:pt>
    <dgm:pt modelId="{8318FC87-D3A8-4B2F-B380-29020D4EA653}" type="sibTrans" cxnId="{0EEE7BDA-F8E7-4AB4-AA98-9FA75BFA1118}">
      <dgm:prSet/>
      <dgm:spPr/>
      <dgm:t>
        <a:bodyPr/>
        <a:lstStyle/>
        <a:p>
          <a:endParaRPr lang="fi-FI" b="1"/>
        </a:p>
      </dgm:t>
    </dgm:pt>
    <dgm:pt modelId="{BE79B9B1-429A-4F3B-8C5B-9D560304EA78}">
      <dgm:prSet phldrT="[Teksti]" phldr="0" custT="1"/>
      <dgm:spPr/>
      <dgm:t>
        <a:bodyPr/>
        <a:lstStyle/>
        <a:p>
          <a:r>
            <a:rPr lang="en-US" sz="1600" b="1" err="1"/>
            <a:t>Kumppanilta</a:t>
          </a:r>
          <a:r>
            <a:rPr lang="en-US" sz="1600" b="1"/>
            <a:t> tai </a:t>
          </a:r>
          <a:r>
            <a:rPr lang="en-US" sz="1600" b="1" err="1"/>
            <a:t>verkostolta</a:t>
          </a:r>
          <a:r>
            <a:rPr lang="en-US" sz="1600" b="1"/>
            <a:t> </a:t>
          </a:r>
          <a:r>
            <a:rPr lang="en-US" sz="1600" b="1" err="1"/>
            <a:t>saapuu</a:t>
          </a:r>
          <a:r>
            <a:rPr lang="en-US" sz="1600" b="1"/>
            <a:t> </a:t>
          </a:r>
          <a:r>
            <a:rPr lang="en-US" sz="1600" b="1" err="1"/>
            <a:t>pyyntö</a:t>
          </a:r>
          <a:r>
            <a:rPr lang="en-US" sz="1600" b="1"/>
            <a:t> osallistaa </a:t>
          </a:r>
          <a:r>
            <a:rPr lang="en-US" sz="1600" b="1" err="1"/>
            <a:t>hankkeeseen</a:t>
          </a:r>
          <a:endParaRPr lang="fi-FI" sz="1600" b="1"/>
        </a:p>
      </dgm:t>
    </dgm:pt>
    <dgm:pt modelId="{061DB37F-EF0B-4279-BB5E-7D679D9DD9AE}" type="parTrans" cxnId="{7722E03A-9156-45EA-80D8-1DA52D5F94D1}">
      <dgm:prSet/>
      <dgm:spPr/>
      <dgm:t>
        <a:bodyPr/>
        <a:lstStyle/>
        <a:p>
          <a:endParaRPr lang="fi-FI" b="1"/>
        </a:p>
      </dgm:t>
    </dgm:pt>
    <dgm:pt modelId="{12F4B266-1EB1-4511-A781-9EC6245F7A5C}" type="sibTrans" cxnId="{7722E03A-9156-45EA-80D8-1DA52D5F94D1}">
      <dgm:prSet/>
      <dgm:spPr/>
      <dgm:t>
        <a:bodyPr/>
        <a:lstStyle/>
        <a:p>
          <a:endParaRPr lang="fi-FI" b="1"/>
        </a:p>
      </dgm:t>
    </dgm:pt>
    <dgm:pt modelId="{E3138DEF-C10F-401E-ABC7-74F135AAD779}">
      <dgm:prSet phldrT="[Teksti]" phldr="0" custT="1"/>
      <dgm:spPr/>
      <dgm:t>
        <a:bodyPr/>
        <a:lstStyle/>
        <a:p>
          <a:r>
            <a:rPr lang="en-US" sz="1600" b="1" err="1"/>
            <a:t>Hankkeen</a:t>
          </a:r>
          <a:r>
            <a:rPr lang="en-US" sz="1600" b="1"/>
            <a:t> </a:t>
          </a:r>
          <a:r>
            <a:rPr lang="en-US" sz="1600" b="1" err="1"/>
            <a:t>toteutus</a:t>
          </a:r>
          <a:endParaRPr lang="fi-FI" sz="1600" b="1"/>
        </a:p>
      </dgm:t>
    </dgm:pt>
    <dgm:pt modelId="{CB26CF32-C9F8-4BD1-84A9-2B67C287B0CB}" type="parTrans" cxnId="{A4A17EDE-9620-43E4-AE58-D37AC96C1AA2}">
      <dgm:prSet/>
      <dgm:spPr/>
      <dgm:t>
        <a:bodyPr/>
        <a:lstStyle/>
        <a:p>
          <a:endParaRPr lang="fi-FI" b="1"/>
        </a:p>
      </dgm:t>
    </dgm:pt>
    <dgm:pt modelId="{4C444BF1-EE51-4EA5-83FF-B74934D2905E}" type="sibTrans" cxnId="{A4A17EDE-9620-43E4-AE58-D37AC96C1AA2}">
      <dgm:prSet/>
      <dgm:spPr/>
      <dgm:t>
        <a:bodyPr/>
        <a:lstStyle/>
        <a:p>
          <a:endParaRPr lang="fi-FI" b="1"/>
        </a:p>
      </dgm:t>
    </dgm:pt>
    <dgm:pt modelId="{4E482A97-4B6A-45B6-AD85-8FDC5B65D7A0}">
      <dgm:prSet phldrT="[Teksti]" phldr="0" custT="1"/>
      <dgm:spPr/>
      <dgm:t>
        <a:bodyPr/>
        <a:lstStyle/>
        <a:p>
          <a:r>
            <a:rPr lang="en-US" sz="1600" b="1" err="1"/>
            <a:t>Tulosten</a:t>
          </a:r>
          <a:r>
            <a:rPr lang="en-US" sz="1600" b="1"/>
            <a:t> </a:t>
          </a:r>
          <a:r>
            <a:rPr lang="en-US" sz="1600" b="1" err="1"/>
            <a:t>jalkautus</a:t>
          </a:r>
          <a:r>
            <a:rPr lang="en-US" sz="1600" b="1"/>
            <a:t> ja </a:t>
          </a:r>
          <a:r>
            <a:rPr lang="en-US" sz="1600" b="1" err="1"/>
            <a:t>vaikuttavuus</a:t>
          </a:r>
          <a:endParaRPr lang="fi-FI" sz="1600" b="1"/>
        </a:p>
      </dgm:t>
    </dgm:pt>
    <dgm:pt modelId="{24453E5A-7F2E-4F2E-A62B-4C95E467A09A}" type="parTrans" cxnId="{6041CC8B-7BFB-41D8-AAF2-CC1E508CB16C}">
      <dgm:prSet/>
      <dgm:spPr/>
      <dgm:t>
        <a:bodyPr/>
        <a:lstStyle/>
        <a:p>
          <a:endParaRPr lang="fi-FI" b="1"/>
        </a:p>
      </dgm:t>
    </dgm:pt>
    <dgm:pt modelId="{178ED990-EAB4-4E83-88D4-66C02A35224C}" type="sibTrans" cxnId="{6041CC8B-7BFB-41D8-AAF2-CC1E508CB16C}">
      <dgm:prSet/>
      <dgm:spPr/>
      <dgm:t>
        <a:bodyPr/>
        <a:lstStyle/>
        <a:p>
          <a:endParaRPr lang="fi-FI" b="1"/>
        </a:p>
      </dgm:t>
    </dgm:pt>
    <dgm:pt modelId="{86738E02-C72D-4344-AC41-45FF737D24FE}">
      <dgm:prSet phldrT="[Teksti]" phldr="0" custT="1"/>
      <dgm:spPr/>
      <dgm:t>
        <a:bodyPr/>
        <a:lstStyle/>
        <a:p>
          <a:r>
            <a:rPr lang="en-US" sz="1600" b="1" err="1"/>
            <a:t>Päätöksen-teko</a:t>
          </a:r>
          <a:r>
            <a:rPr lang="en-US" sz="1600" b="1"/>
            <a:t>, roolin </a:t>
          </a:r>
          <a:r>
            <a:rPr lang="en-US" sz="1600" b="1" err="1"/>
            <a:t>määritys</a:t>
          </a:r>
          <a:r>
            <a:rPr lang="en-US" sz="1600" b="1"/>
            <a:t> ja </a:t>
          </a:r>
          <a:r>
            <a:rPr lang="en-US" sz="1600" b="1" err="1"/>
            <a:t>omarahoitus</a:t>
          </a:r>
          <a:endParaRPr lang="fi-FI" sz="1600" b="1"/>
        </a:p>
      </dgm:t>
    </dgm:pt>
    <dgm:pt modelId="{9C76092E-B592-4E01-9A09-03DA0CE0B909}" type="parTrans" cxnId="{85D17D68-9246-43DB-B021-0831A4C0C294}">
      <dgm:prSet/>
      <dgm:spPr/>
      <dgm:t>
        <a:bodyPr/>
        <a:lstStyle/>
        <a:p>
          <a:endParaRPr lang="fi-FI"/>
        </a:p>
      </dgm:t>
    </dgm:pt>
    <dgm:pt modelId="{6CBB5C68-1E8B-4518-BC64-B7B8C9173DE4}" type="sibTrans" cxnId="{85D17D68-9246-43DB-B021-0831A4C0C294}">
      <dgm:prSet/>
      <dgm:spPr/>
      <dgm:t>
        <a:bodyPr/>
        <a:lstStyle/>
        <a:p>
          <a:endParaRPr lang="fi-FI"/>
        </a:p>
      </dgm:t>
    </dgm:pt>
    <dgm:pt modelId="{5D6A3C11-A901-4020-AB00-FE0945E93920}" type="pres">
      <dgm:prSet presAssocID="{2DD14FFE-F6A6-4945-BD52-061FAF33FD64}" presName="Name0" presStyleCnt="0">
        <dgm:presLayoutVars>
          <dgm:dir/>
          <dgm:resizeHandles val="exact"/>
        </dgm:presLayoutVars>
      </dgm:prSet>
      <dgm:spPr/>
    </dgm:pt>
    <dgm:pt modelId="{2BB6E774-E79D-41E3-90EF-0BD281775DE6}" type="pres">
      <dgm:prSet presAssocID="{1488F7B8-1758-4469-83DC-84FC084E8094}" presName="node" presStyleLbl="node1" presStyleIdx="0" presStyleCnt="6">
        <dgm:presLayoutVars>
          <dgm:bulletEnabled val="1"/>
        </dgm:presLayoutVars>
      </dgm:prSet>
      <dgm:spPr/>
    </dgm:pt>
    <dgm:pt modelId="{D42085C1-B350-4F24-8935-BA0D2398B1F4}" type="pres">
      <dgm:prSet presAssocID="{8EC38140-EF63-4796-996A-E9D9ECCF7428}" presName="sibTrans" presStyleLbl="sibTrans2D1" presStyleIdx="0" presStyleCnt="5"/>
      <dgm:spPr/>
    </dgm:pt>
    <dgm:pt modelId="{4D381546-15A9-4C0A-9476-94E8E4181166}" type="pres">
      <dgm:prSet presAssocID="{8EC38140-EF63-4796-996A-E9D9ECCF7428}" presName="connectorText" presStyleLbl="sibTrans2D1" presStyleIdx="0" presStyleCnt="5"/>
      <dgm:spPr/>
    </dgm:pt>
    <dgm:pt modelId="{7714D2C5-4800-4A28-8635-A533B499B1D3}" type="pres">
      <dgm:prSet presAssocID="{BE79B9B1-429A-4F3B-8C5B-9D560304EA78}" presName="node" presStyleLbl="node1" presStyleIdx="1" presStyleCnt="6">
        <dgm:presLayoutVars>
          <dgm:bulletEnabled val="1"/>
        </dgm:presLayoutVars>
      </dgm:prSet>
      <dgm:spPr/>
    </dgm:pt>
    <dgm:pt modelId="{B74C4791-4FB1-4B20-AF0A-7AC98BE3C18A}" type="pres">
      <dgm:prSet presAssocID="{12F4B266-1EB1-4511-A781-9EC6245F7A5C}" presName="sibTrans" presStyleLbl="sibTrans2D1" presStyleIdx="1" presStyleCnt="5"/>
      <dgm:spPr/>
    </dgm:pt>
    <dgm:pt modelId="{0C7AC6CD-0BE0-4FF0-A94E-3E880BE68AEF}" type="pres">
      <dgm:prSet presAssocID="{12F4B266-1EB1-4511-A781-9EC6245F7A5C}" presName="connectorText" presStyleLbl="sibTrans2D1" presStyleIdx="1" presStyleCnt="5"/>
      <dgm:spPr/>
    </dgm:pt>
    <dgm:pt modelId="{46807B2F-D9BA-48A0-948D-8E28D1560711}" type="pres">
      <dgm:prSet presAssocID="{86738E02-C72D-4344-AC41-45FF737D24FE}" presName="node" presStyleLbl="node1" presStyleIdx="2" presStyleCnt="6">
        <dgm:presLayoutVars>
          <dgm:bulletEnabled val="1"/>
        </dgm:presLayoutVars>
      </dgm:prSet>
      <dgm:spPr/>
    </dgm:pt>
    <dgm:pt modelId="{4E7548C3-24EE-4611-9EE8-B339382EF654}" type="pres">
      <dgm:prSet presAssocID="{6CBB5C68-1E8B-4518-BC64-B7B8C9173DE4}" presName="sibTrans" presStyleLbl="sibTrans2D1" presStyleIdx="2" presStyleCnt="5"/>
      <dgm:spPr/>
    </dgm:pt>
    <dgm:pt modelId="{918FB47D-AC85-4AF0-AF7E-E7D5A98ED1A1}" type="pres">
      <dgm:prSet presAssocID="{6CBB5C68-1E8B-4518-BC64-B7B8C9173DE4}" presName="connectorText" presStyleLbl="sibTrans2D1" presStyleIdx="2" presStyleCnt="5"/>
      <dgm:spPr/>
    </dgm:pt>
    <dgm:pt modelId="{BD8A3B72-9EE0-4A34-9C0F-84AD70D7A099}" type="pres">
      <dgm:prSet presAssocID="{11AB6E38-88FA-467B-B38C-12F17A0415B9}" presName="node" presStyleLbl="node1" presStyleIdx="3" presStyleCnt="6">
        <dgm:presLayoutVars>
          <dgm:bulletEnabled val="1"/>
        </dgm:presLayoutVars>
      </dgm:prSet>
      <dgm:spPr/>
    </dgm:pt>
    <dgm:pt modelId="{08290646-1B82-495B-A70D-BBB851174567}" type="pres">
      <dgm:prSet presAssocID="{8318FC87-D3A8-4B2F-B380-29020D4EA653}" presName="sibTrans" presStyleLbl="sibTrans2D1" presStyleIdx="3" presStyleCnt="5"/>
      <dgm:spPr/>
    </dgm:pt>
    <dgm:pt modelId="{7CD6C18C-4D46-4D6D-A2E3-42BD3F2A3DC3}" type="pres">
      <dgm:prSet presAssocID="{8318FC87-D3A8-4B2F-B380-29020D4EA653}" presName="connectorText" presStyleLbl="sibTrans2D1" presStyleIdx="3" presStyleCnt="5"/>
      <dgm:spPr/>
    </dgm:pt>
    <dgm:pt modelId="{F2063938-182F-4BC7-90B5-66977A439757}" type="pres">
      <dgm:prSet presAssocID="{E3138DEF-C10F-401E-ABC7-74F135AAD779}" presName="node" presStyleLbl="node1" presStyleIdx="4" presStyleCnt="6">
        <dgm:presLayoutVars>
          <dgm:bulletEnabled val="1"/>
        </dgm:presLayoutVars>
      </dgm:prSet>
      <dgm:spPr/>
    </dgm:pt>
    <dgm:pt modelId="{8E752ED4-076A-4C9F-ABB7-A2C1F5CBDD42}" type="pres">
      <dgm:prSet presAssocID="{4C444BF1-EE51-4EA5-83FF-B74934D2905E}" presName="sibTrans" presStyleLbl="sibTrans2D1" presStyleIdx="4" presStyleCnt="5"/>
      <dgm:spPr/>
    </dgm:pt>
    <dgm:pt modelId="{C62029C7-F1FD-4ECD-976C-3EA4E8AF8E7E}" type="pres">
      <dgm:prSet presAssocID="{4C444BF1-EE51-4EA5-83FF-B74934D2905E}" presName="connectorText" presStyleLbl="sibTrans2D1" presStyleIdx="4" presStyleCnt="5"/>
      <dgm:spPr/>
    </dgm:pt>
    <dgm:pt modelId="{A1034BEC-7A4E-4D8D-893F-C4FA39E230D4}" type="pres">
      <dgm:prSet presAssocID="{4E482A97-4B6A-45B6-AD85-8FDC5B65D7A0}" presName="node" presStyleLbl="node1" presStyleIdx="5" presStyleCnt="6">
        <dgm:presLayoutVars>
          <dgm:bulletEnabled val="1"/>
        </dgm:presLayoutVars>
      </dgm:prSet>
      <dgm:spPr/>
    </dgm:pt>
  </dgm:ptLst>
  <dgm:cxnLst>
    <dgm:cxn modelId="{EC73B801-B172-4BDE-970D-79DDD1F4A7B7}" type="presOf" srcId="{8EC38140-EF63-4796-996A-E9D9ECCF7428}" destId="{4D381546-15A9-4C0A-9476-94E8E4181166}" srcOrd="1" destOrd="0" presId="urn:microsoft.com/office/officeart/2005/8/layout/process1"/>
    <dgm:cxn modelId="{2AA93D03-4C1E-4A62-AC71-A12CA604627E}" type="presOf" srcId="{86738E02-C72D-4344-AC41-45FF737D24FE}" destId="{46807B2F-D9BA-48A0-948D-8E28D1560711}" srcOrd="0" destOrd="0" presId="urn:microsoft.com/office/officeart/2005/8/layout/process1"/>
    <dgm:cxn modelId="{6FEEEC15-271F-4548-9537-4E0ECD901FFC}" type="presOf" srcId="{6CBB5C68-1E8B-4518-BC64-B7B8C9173DE4}" destId="{918FB47D-AC85-4AF0-AF7E-E7D5A98ED1A1}" srcOrd="1" destOrd="0" presId="urn:microsoft.com/office/officeart/2005/8/layout/process1"/>
    <dgm:cxn modelId="{7722E03A-9156-45EA-80D8-1DA52D5F94D1}" srcId="{2DD14FFE-F6A6-4945-BD52-061FAF33FD64}" destId="{BE79B9B1-429A-4F3B-8C5B-9D560304EA78}" srcOrd="1" destOrd="0" parTransId="{061DB37F-EF0B-4279-BB5E-7D679D9DD9AE}" sibTransId="{12F4B266-1EB1-4511-A781-9EC6245F7A5C}"/>
    <dgm:cxn modelId="{706B7A68-CC0C-47E7-82CC-37926A4A000E}" type="presOf" srcId="{4E482A97-4B6A-45B6-AD85-8FDC5B65D7A0}" destId="{A1034BEC-7A4E-4D8D-893F-C4FA39E230D4}" srcOrd="0" destOrd="0" presId="urn:microsoft.com/office/officeart/2005/8/layout/process1"/>
    <dgm:cxn modelId="{85D17D68-9246-43DB-B021-0831A4C0C294}" srcId="{2DD14FFE-F6A6-4945-BD52-061FAF33FD64}" destId="{86738E02-C72D-4344-AC41-45FF737D24FE}" srcOrd="2" destOrd="0" parTransId="{9C76092E-B592-4E01-9A09-03DA0CE0B909}" sibTransId="{6CBB5C68-1E8B-4518-BC64-B7B8C9173DE4}"/>
    <dgm:cxn modelId="{9DDBAB70-15D8-4C59-BE72-63EA1234EAA8}" srcId="{2DD14FFE-F6A6-4945-BD52-061FAF33FD64}" destId="{1488F7B8-1758-4469-83DC-84FC084E8094}" srcOrd="0" destOrd="0" parTransId="{171977D3-269A-481F-B318-F21D460E57F8}" sibTransId="{8EC38140-EF63-4796-996A-E9D9ECCF7428}"/>
    <dgm:cxn modelId="{752E6752-E4B3-45A8-9474-858576D2DB1E}" type="presOf" srcId="{6CBB5C68-1E8B-4518-BC64-B7B8C9173DE4}" destId="{4E7548C3-24EE-4611-9EE8-B339382EF654}" srcOrd="0" destOrd="0" presId="urn:microsoft.com/office/officeart/2005/8/layout/process1"/>
    <dgm:cxn modelId="{E17E4753-4889-4ADC-BCB2-43AB2F1EF7A5}" type="presOf" srcId="{2DD14FFE-F6A6-4945-BD52-061FAF33FD64}" destId="{5D6A3C11-A901-4020-AB00-FE0945E93920}" srcOrd="0" destOrd="0" presId="urn:microsoft.com/office/officeart/2005/8/layout/process1"/>
    <dgm:cxn modelId="{31C46A89-BA3B-4E72-964C-15E6343BDBAE}" type="presOf" srcId="{12F4B266-1EB1-4511-A781-9EC6245F7A5C}" destId="{0C7AC6CD-0BE0-4FF0-A94E-3E880BE68AEF}" srcOrd="1" destOrd="0" presId="urn:microsoft.com/office/officeart/2005/8/layout/process1"/>
    <dgm:cxn modelId="{2821868B-98EB-4493-BE24-FC06AF2985F8}" type="presOf" srcId="{E3138DEF-C10F-401E-ABC7-74F135AAD779}" destId="{F2063938-182F-4BC7-90B5-66977A439757}" srcOrd="0" destOrd="0" presId="urn:microsoft.com/office/officeart/2005/8/layout/process1"/>
    <dgm:cxn modelId="{6041CC8B-7BFB-41D8-AAF2-CC1E508CB16C}" srcId="{2DD14FFE-F6A6-4945-BD52-061FAF33FD64}" destId="{4E482A97-4B6A-45B6-AD85-8FDC5B65D7A0}" srcOrd="5" destOrd="0" parTransId="{24453E5A-7F2E-4F2E-A62B-4C95E467A09A}" sibTransId="{178ED990-EAB4-4E83-88D4-66C02A35224C}"/>
    <dgm:cxn modelId="{B7F46D98-6138-4A68-B7C3-24A085BB5C67}" type="presOf" srcId="{8318FC87-D3A8-4B2F-B380-29020D4EA653}" destId="{7CD6C18C-4D46-4D6D-A2E3-42BD3F2A3DC3}" srcOrd="1" destOrd="0" presId="urn:microsoft.com/office/officeart/2005/8/layout/process1"/>
    <dgm:cxn modelId="{DAED069B-97A2-4E41-9ACF-885E2CE64135}" type="presOf" srcId="{8EC38140-EF63-4796-996A-E9D9ECCF7428}" destId="{D42085C1-B350-4F24-8935-BA0D2398B1F4}" srcOrd="0" destOrd="0" presId="urn:microsoft.com/office/officeart/2005/8/layout/process1"/>
    <dgm:cxn modelId="{F7393FA8-0543-43D5-9BB9-1AE80D41912D}" type="presOf" srcId="{1488F7B8-1758-4469-83DC-84FC084E8094}" destId="{2BB6E774-E79D-41E3-90EF-0BD281775DE6}" srcOrd="0" destOrd="0" presId="urn:microsoft.com/office/officeart/2005/8/layout/process1"/>
    <dgm:cxn modelId="{A5D896B3-B848-4EE5-8DFA-A927B28A16A7}" type="presOf" srcId="{12F4B266-1EB1-4511-A781-9EC6245F7A5C}" destId="{B74C4791-4FB1-4B20-AF0A-7AC98BE3C18A}" srcOrd="0" destOrd="0" presId="urn:microsoft.com/office/officeart/2005/8/layout/process1"/>
    <dgm:cxn modelId="{873308B9-200F-49FA-9675-35ACF453D945}" type="presOf" srcId="{BE79B9B1-429A-4F3B-8C5B-9D560304EA78}" destId="{7714D2C5-4800-4A28-8635-A533B499B1D3}" srcOrd="0" destOrd="0" presId="urn:microsoft.com/office/officeart/2005/8/layout/process1"/>
    <dgm:cxn modelId="{0EEE7BDA-F8E7-4AB4-AA98-9FA75BFA1118}" srcId="{2DD14FFE-F6A6-4945-BD52-061FAF33FD64}" destId="{11AB6E38-88FA-467B-B38C-12F17A0415B9}" srcOrd="3" destOrd="0" parTransId="{EE29351D-91C1-48E0-80DB-E2F81957F601}" sibTransId="{8318FC87-D3A8-4B2F-B380-29020D4EA653}"/>
    <dgm:cxn modelId="{A4A17EDE-9620-43E4-AE58-D37AC96C1AA2}" srcId="{2DD14FFE-F6A6-4945-BD52-061FAF33FD64}" destId="{E3138DEF-C10F-401E-ABC7-74F135AAD779}" srcOrd="4" destOrd="0" parTransId="{CB26CF32-C9F8-4BD1-84A9-2B67C287B0CB}" sibTransId="{4C444BF1-EE51-4EA5-83FF-B74934D2905E}"/>
    <dgm:cxn modelId="{06289DDF-FBAA-4817-8749-43F6189F9717}" type="presOf" srcId="{8318FC87-D3A8-4B2F-B380-29020D4EA653}" destId="{08290646-1B82-495B-A70D-BBB851174567}" srcOrd="0" destOrd="0" presId="urn:microsoft.com/office/officeart/2005/8/layout/process1"/>
    <dgm:cxn modelId="{4510B8EC-5941-424D-AE57-4B68912FA57C}" type="presOf" srcId="{11AB6E38-88FA-467B-B38C-12F17A0415B9}" destId="{BD8A3B72-9EE0-4A34-9C0F-84AD70D7A099}" srcOrd="0" destOrd="0" presId="urn:microsoft.com/office/officeart/2005/8/layout/process1"/>
    <dgm:cxn modelId="{E32E79F1-A09A-4662-AEEB-9CE5A7082D13}" type="presOf" srcId="{4C444BF1-EE51-4EA5-83FF-B74934D2905E}" destId="{C62029C7-F1FD-4ECD-976C-3EA4E8AF8E7E}" srcOrd="1" destOrd="0" presId="urn:microsoft.com/office/officeart/2005/8/layout/process1"/>
    <dgm:cxn modelId="{F118DCF2-21F1-40B5-AC9E-FF428BB91375}" type="presOf" srcId="{4C444BF1-EE51-4EA5-83FF-B74934D2905E}" destId="{8E752ED4-076A-4C9F-ABB7-A2C1F5CBDD42}" srcOrd="0" destOrd="0" presId="urn:microsoft.com/office/officeart/2005/8/layout/process1"/>
    <dgm:cxn modelId="{66EBF3C7-C1CE-4138-8DE8-8D844A92CC31}" type="presParOf" srcId="{5D6A3C11-A901-4020-AB00-FE0945E93920}" destId="{2BB6E774-E79D-41E3-90EF-0BD281775DE6}" srcOrd="0" destOrd="0" presId="urn:microsoft.com/office/officeart/2005/8/layout/process1"/>
    <dgm:cxn modelId="{A02590D5-1BAC-4435-933B-E0C89FF538EA}" type="presParOf" srcId="{5D6A3C11-A901-4020-AB00-FE0945E93920}" destId="{D42085C1-B350-4F24-8935-BA0D2398B1F4}" srcOrd="1" destOrd="0" presId="urn:microsoft.com/office/officeart/2005/8/layout/process1"/>
    <dgm:cxn modelId="{878DA894-E6FF-4402-902D-194EBEC241F8}" type="presParOf" srcId="{D42085C1-B350-4F24-8935-BA0D2398B1F4}" destId="{4D381546-15A9-4C0A-9476-94E8E4181166}" srcOrd="0" destOrd="0" presId="urn:microsoft.com/office/officeart/2005/8/layout/process1"/>
    <dgm:cxn modelId="{148454B4-8186-46AC-A51F-763A5192391D}" type="presParOf" srcId="{5D6A3C11-A901-4020-AB00-FE0945E93920}" destId="{7714D2C5-4800-4A28-8635-A533B499B1D3}" srcOrd="2" destOrd="0" presId="urn:microsoft.com/office/officeart/2005/8/layout/process1"/>
    <dgm:cxn modelId="{2BB32F9B-679A-46BF-8A68-A7B48D878B5C}" type="presParOf" srcId="{5D6A3C11-A901-4020-AB00-FE0945E93920}" destId="{B74C4791-4FB1-4B20-AF0A-7AC98BE3C18A}" srcOrd="3" destOrd="0" presId="urn:microsoft.com/office/officeart/2005/8/layout/process1"/>
    <dgm:cxn modelId="{CF9FAE72-360A-4398-918B-1ACE5B045A49}" type="presParOf" srcId="{B74C4791-4FB1-4B20-AF0A-7AC98BE3C18A}" destId="{0C7AC6CD-0BE0-4FF0-A94E-3E880BE68AEF}" srcOrd="0" destOrd="0" presId="urn:microsoft.com/office/officeart/2005/8/layout/process1"/>
    <dgm:cxn modelId="{78944BA6-40CB-4F7D-9DA1-E018DD5B8327}" type="presParOf" srcId="{5D6A3C11-A901-4020-AB00-FE0945E93920}" destId="{46807B2F-D9BA-48A0-948D-8E28D1560711}" srcOrd="4" destOrd="0" presId="urn:microsoft.com/office/officeart/2005/8/layout/process1"/>
    <dgm:cxn modelId="{79ECB9A5-F430-4DFD-B665-FA4C2E5B6B86}" type="presParOf" srcId="{5D6A3C11-A901-4020-AB00-FE0945E93920}" destId="{4E7548C3-24EE-4611-9EE8-B339382EF654}" srcOrd="5" destOrd="0" presId="urn:microsoft.com/office/officeart/2005/8/layout/process1"/>
    <dgm:cxn modelId="{498FDE70-A36A-4CCE-B742-CE21943BCBA1}" type="presParOf" srcId="{4E7548C3-24EE-4611-9EE8-B339382EF654}" destId="{918FB47D-AC85-4AF0-AF7E-E7D5A98ED1A1}" srcOrd="0" destOrd="0" presId="urn:microsoft.com/office/officeart/2005/8/layout/process1"/>
    <dgm:cxn modelId="{4FB26E2C-5A87-4CC3-A31F-70F2C2987155}" type="presParOf" srcId="{5D6A3C11-A901-4020-AB00-FE0945E93920}" destId="{BD8A3B72-9EE0-4A34-9C0F-84AD70D7A099}" srcOrd="6" destOrd="0" presId="urn:microsoft.com/office/officeart/2005/8/layout/process1"/>
    <dgm:cxn modelId="{EBF1047A-D40F-48E3-971C-2EF82FF17EF7}" type="presParOf" srcId="{5D6A3C11-A901-4020-AB00-FE0945E93920}" destId="{08290646-1B82-495B-A70D-BBB851174567}" srcOrd="7" destOrd="0" presId="urn:microsoft.com/office/officeart/2005/8/layout/process1"/>
    <dgm:cxn modelId="{5A2390BD-5BF1-4783-A65B-4CA121C2E214}" type="presParOf" srcId="{08290646-1B82-495B-A70D-BBB851174567}" destId="{7CD6C18C-4D46-4D6D-A2E3-42BD3F2A3DC3}" srcOrd="0" destOrd="0" presId="urn:microsoft.com/office/officeart/2005/8/layout/process1"/>
    <dgm:cxn modelId="{9F1020AF-F59F-4F48-9630-192F86194597}" type="presParOf" srcId="{5D6A3C11-A901-4020-AB00-FE0945E93920}" destId="{F2063938-182F-4BC7-90B5-66977A439757}" srcOrd="8" destOrd="0" presId="urn:microsoft.com/office/officeart/2005/8/layout/process1"/>
    <dgm:cxn modelId="{675D6ADF-3174-4142-A913-3D077226AE9D}" type="presParOf" srcId="{5D6A3C11-A901-4020-AB00-FE0945E93920}" destId="{8E752ED4-076A-4C9F-ABB7-A2C1F5CBDD42}" srcOrd="9" destOrd="0" presId="urn:microsoft.com/office/officeart/2005/8/layout/process1"/>
    <dgm:cxn modelId="{7C801B49-54A5-4297-A064-09BCC0949D7D}" type="presParOf" srcId="{8E752ED4-076A-4C9F-ABB7-A2C1F5CBDD42}" destId="{C62029C7-F1FD-4ECD-976C-3EA4E8AF8E7E}" srcOrd="0" destOrd="0" presId="urn:microsoft.com/office/officeart/2005/8/layout/process1"/>
    <dgm:cxn modelId="{C7DBD639-A199-4C8B-B4F9-E386C124F737}" type="presParOf" srcId="{5D6A3C11-A901-4020-AB00-FE0945E93920}" destId="{A1034BEC-7A4E-4D8D-893F-C4FA39E230D4}" srcOrd="1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36DC721-161E-4F19-ABA9-0BC691FCEE4D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2500B959-68F0-4428-BD68-21F11800C3D1}">
      <dgm:prSet phldrT="[Teksti]" phldr="0" custT="1"/>
      <dgm:spPr/>
      <dgm:t>
        <a:bodyPr/>
        <a:lstStyle/>
        <a:p>
          <a:r>
            <a:rPr lang="fi-FI" sz="4000"/>
            <a:t>Sisältö</a:t>
          </a:r>
          <a:endParaRPr lang="fi-FI" sz="5000"/>
        </a:p>
      </dgm:t>
    </dgm:pt>
    <dgm:pt modelId="{BAE7E64B-3289-421C-99A9-4BF1CEE26646}" type="parTrans" cxnId="{80B180E4-4EC2-410B-A6E4-7540F95BF9EF}">
      <dgm:prSet/>
      <dgm:spPr/>
      <dgm:t>
        <a:bodyPr/>
        <a:lstStyle/>
        <a:p>
          <a:endParaRPr lang="fi-FI"/>
        </a:p>
      </dgm:t>
    </dgm:pt>
    <dgm:pt modelId="{ADAA959E-D379-4421-A788-EDD216DA0986}" type="sibTrans" cxnId="{80B180E4-4EC2-410B-A6E4-7540F95BF9EF}">
      <dgm:prSet/>
      <dgm:spPr/>
      <dgm:t>
        <a:bodyPr/>
        <a:lstStyle/>
        <a:p>
          <a:endParaRPr lang="fi-FI"/>
        </a:p>
      </dgm:t>
    </dgm:pt>
    <dgm:pt modelId="{A244F68A-F7D1-4893-9A20-C531650BD4E4}">
      <dgm:prSet phldrT="[Teksti]" phldr="0" custT="1"/>
      <dgm:spPr/>
      <dgm:t>
        <a:bodyPr/>
        <a:lstStyle/>
        <a:p>
          <a:r>
            <a:rPr lang="fi-FI" sz="4400"/>
            <a:t>Kuvaus tähän</a:t>
          </a:r>
        </a:p>
      </dgm:t>
    </dgm:pt>
    <dgm:pt modelId="{AD626019-55D7-44D4-899E-4314B4609AC7}" type="parTrans" cxnId="{4725295D-1C6A-4F51-BEE4-90ADC46A4AAB}">
      <dgm:prSet/>
      <dgm:spPr/>
      <dgm:t>
        <a:bodyPr/>
        <a:lstStyle/>
        <a:p>
          <a:endParaRPr lang="fi-FI"/>
        </a:p>
      </dgm:t>
    </dgm:pt>
    <dgm:pt modelId="{E90A0DDA-D493-4BD6-9F4D-3C40E1F51A93}" type="sibTrans" cxnId="{4725295D-1C6A-4F51-BEE4-90ADC46A4AAB}">
      <dgm:prSet/>
      <dgm:spPr/>
      <dgm:t>
        <a:bodyPr/>
        <a:lstStyle/>
        <a:p>
          <a:endParaRPr lang="fi-FI"/>
        </a:p>
      </dgm:t>
    </dgm:pt>
    <dgm:pt modelId="{53C63EBC-1043-40E5-BD47-BDDFB5FDC36F}">
      <dgm:prSet phldrT="[Teksti]" phldr="0" custT="1"/>
      <dgm:spPr/>
      <dgm:t>
        <a:bodyPr/>
        <a:lstStyle/>
        <a:p>
          <a:r>
            <a:rPr lang="fi-FI" sz="4000"/>
            <a:t>Sisältö</a:t>
          </a:r>
          <a:endParaRPr lang="fi-FI" sz="5000"/>
        </a:p>
      </dgm:t>
    </dgm:pt>
    <dgm:pt modelId="{0EA4EA20-AA53-44B5-91C7-659E5B53B177}" type="parTrans" cxnId="{71EB8BC3-23F3-46CC-B663-358EFAAE5350}">
      <dgm:prSet/>
      <dgm:spPr/>
      <dgm:t>
        <a:bodyPr/>
        <a:lstStyle/>
        <a:p>
          <a:endParaRPr lang="fi-FI"/>
        </a:p>
      </dgm:t>
    </dgm:pt>
    <dgm:pt modelId="{945A7002-A0E4-4967-A2BD-8024587D9F9D}" type="sibTrans" cxnId="{71EB8BC3-23F3-46CC-B663-358EFAAE5350}">
      <dgm:prSet/>
      <dgm:spPr/>
      <dgm:t>
        <a:bodyPr/>
        <a:lstStyle/>
        <a:p>
          <a:endParaRPr lang="fi-FI"/>
        </a:p>
      </dgm:t>
    </dgm:pt>
    <dgm:pt modelId="{B674C53B-BE0E-449A-83CF-A929100B9BBA}">
      <dgm:prSet phldrT="[Teksti]" phldr="0" custT="1"/>
      <dgm:spPr/>
      <dgm:t>
        <a:bodyPr/>
        <a:lstStyle/>
        <a:p>
          <a:r>
            <a:rPr lang="fi-FI" sz="4400"/>
            <a:t>Kuvaus tähän</a:t>
          </a:r>
          <a:endParaRPr lang="fi-FI" sz="5900"/>
        </a:p>
      </dgm:t>
    </dgm:pt>
    <dgm:pt modelId="{5B491B22-D729-4966-A20C-7FA98AC8614C}" type="parTrans" cxnId="{B33C459D-FDFF-4F57-8B2D-2F80B815AC71}">
      <dgm:prSet/>
      <dgm:spPr/>
      <dgm:t>
        <a:bodyPr/>
        <a:lstStyle/>
        <a:p>
          <a:endParaRPr lang="fi-FI"/>
        </a:p>
      </dgm:t>
    </dgm:pt>
    <dgm:pt modelId="{F180FFC4-284C-4D3D-8E97-790E912F074D}" type="sibTrans" cxnId="{B33C459D-FDFF-4F57-8B2D-2F80B815AC71}">
      <dgm:prSet/>
      <dgm:spPr/>
      <dgm:t>
        <a:bodyPr/>
        <a:lstStyle/>
        <a:p>
          <a:endParaRPr lang="fi-FI"/>
        </a:p>
      </dgm:t>
    </dgm:pt>
    <dgm:pt modelId="{7CAD2BE8-3AAD-4B8D-83FD-DBD7369FD69C}">
      <dgm:prSet phldrT="[Teksti]" phldr="0" custT="1"/>
      <dgm:spPr/>
      <dgm:t>
        <a:bodyPr/>
        <a:lstStyle/>
        <a:p>
          <a:r>
            <a:rPr lang="fi-FI" sz="4000"/>
            <a:t>Sisältö</a:t>
          </a:r>
          <a:endParaRPr lang="fi-FI" sz="5000"/>
        </a:p>
      </dgm:t>
    </dgm:pt>
    <dgm:pt modelId="{6DC65993-FA4A-44B7-B872-D005732D4A4A}" type="parTrans" cxnId="{CF4209D8-0E97-463B-884C-6AE5D6BD65B4}">
      <dgm:prSet/>
      <dgm:spPr/>
      <dgm:t>
        <a:bodyPr/>
        <a:lstStyle/>
        <a:p>
          <a:endParaRPr lang="fi-FI"/>
        </a:p>
      </dgm:t>
    </dgm:pt>
    <dgm:pt modelId="{441BCE2A-E98C-4737-8926-ABBB03AEB4F7}" type="sibTrans" cxnId="{CF4209D8-0E97-463B-884C-6AE5D6BD65B4}">
      <dgm:prSet/>
      <dgm:spPr/>
      <dgm:t>
        <a:bodyPr/>
        <a:lstStyle/>
        <a:p>
          <a:endParaRPr lang="fi-FI"/>
        </a:p>
      </dgm:t>
    </dgm:pt>
    <dgm:pt modelId="{20B6D844-B775-441C-8979-440F7440BC3D}">
      <dgm:prSet phldrT="[Teksti]" phldr="0" custT="1"/>
      <dgm:spPr/>
      <dgm:t>
        <a:bodyPr/>
        <a:lstStyle/>
        <a:p>
          <a:r>
            <a:rPr lang="fi-FI" sz="4400"/>
            <a:t>Kuvaus tähän</a:t>
          </a:r>
        </a:p>
      </dgm:t>
    </dgm:pt>
    <dgm:pt modelId="{DDE99377-A83F-467B-920E-4651FB6F7AC9}" type="parTrans" cxnId="{7CBC6ECA-71E6-45EB-9FC8-E16D144B6BFA}">
      <dgm:prSet/>
      <dgm:spPr/>
      <dgm:t>
        <a:bodyPr/>
        <a:lstStyle/>
        <a:p>
          <a:endParaRPr lang="fi-FI"/>
        </a:p>
      </dgm:t>
    </dgm:pt>
    <dgm:pt modelId="{94C82830-5188-42F9-884C-04DA35C3281F}" type="sibTrans" cxnId="{7CBC6ECA-71E6-45EB-9FC8-E16D144B6BFA}">
      <dgm:prSet/>
      <dgm:spPr/>
      <dgm:t>
        <a:bodyPr/>
        <a:lstStyle/>
        <a:p>
          <a:endParaRPr lang="fi-FI"/>
        </a:p>
      </dgm:t>
    </dgm:pt>
    <dgm:pt modelId="{6E7E7C47-8CB9-4E94-8921-BC5C514DC1F7}" type="pres">
      <dgm:prSet presAssocID="{336DC721-161E-4F19-ABA9-0BC691FCEE4D}" presName="Name0" presStyleCnt="0">
        <dgm:presLayoutVars>
          <dgm:dir/>
          <dgm:animLvl val="lvl"/>
          <dgm:resizeHandles val="exact"/>
        </dgm:presLayoutVars>
      </dgm:prSet>
      <dgm:spPr/>
    </dgm:pt>
    <dgm:pt modelId="{727061D0-B4B6-4739-8AC6-29DA29A4A514}" type="pres">
      <dgm:prSet presAssocID="{2500B959-68F0-4428-BD68-21F11800C3D1}" presName="linNode" presStyleCnt="0"/>
      <dgm:spPr/>
    </dgm:pt>
    <dgm:pt modelId="{7BA6F44E-C044-4112-84D7-628B3E91C939}" type="pres">
      <dgm:prSet presAssocID="{2500B959-68F0-4428-BD68-21F11800C3D1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AAB05ED7-4CBB-48AA-AF9C-CAF2F6BA821D}" type="pres">
      <dgm:prSet presAssocID="{2500B959-68F0-4428-BD68-21F11800C3D1}" presName="descendantText" presStyleLbl="alignAccFollowNode1" presStyleIdx="0" presStyleCnt="3" custLinFactNeighborX="0" custLinFactNeighborY="546">
        <dgm:presLayoutVars>
          <dgm:bulletEnabled val="1"/>
        </dgm:presLayoutVars>
      </dgm:prSet>
      <dgm:spPr/>
    </dgm:pt>
    <dgm:pt modelId="{A943FB08-E8D2-498E-8668-2A57A20CA5C9}" type="pres">
      <dgm:prSet presAssocID="{ADAA959E-D379-4421-A788-EDD216DA0986}" presName="sp" presStyleCnt="0"/>
      <dgm:spPr/>
    </dgm:pt>
    <dgm:pt modelId="{8672BB01-CED1-46D2-BAB0-434AB31E8F98}" type="pres">
      <dgm:prSet presAssocID="{53C63EBC-1043-40E5-BD47-BDDFB5FDC36F}" presName="linNode" presStyleCnt="0"/>
      <dgm:spPr/>
    </dgm:pt>
    <dgm:pt modelId="{C8B514A0-83D5-4E17-BDD6-E58BD1D8DABF}" type="pres">
      <dgm:prSet presAssocID="{53C63EBC-1043-40E5-BD47-BDDFB5FDC36F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2CA1E6C3-E6D9-4BCC-970E-D938BEE3C857}" type="pres">
      <dgm:prSet presAssocID="{53C63EBC-1043-40E5-BD47-BDDFB5FDC36F}" presName="descendantText" presStyleLbl="alignAccFollowNode1" presStyleIdx="1" presStyleCnt="3">
        <dgm:presLayoutVars>
          <dgm:bulletEnabled val="1"/>
        </dgm:presLayoutVars>
      </dgm:prSet>
      <dgm:spPr/>
    </dgm:pt>
    <dgm:pt modelId="{21C3193A-AA52-4C29-9A7C-45062B964E4D}" type="pres">
      <dgm:prSet presAssocID="{945A7002-A0E4-4967-A2BD-8024587D9F9D}" presName="sp" presStyleCnt="0"/>
      <dgm:spPr/>
    </dgm:pt>
    <dgm:pt modelId="{D976A1DA-5541-46E8-84D8-9334215EA6FD}" type="pres">
      <dgm:prSet presAssocID="{7CAD2BE8-3AAD-4B8D-83FD-DBD7369FD69C}" presName="linNode" presStyleCnt="0"/>
      <dgm:spPr/>
    </dgm:pt>
    <dgm:pt modelId="{03B02EEE-8183-42FC-8865-CD9734EF37B8}" type="pres">
      <dgm:prSet presAssocID="{7CAD2BE8-3AAD-4B8D-83FD-DBD7369FD69C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1BFF403C-D230-4020-A7AE-5E45C19C680E}" type="pres">
      <dgm:prSet presAssocID="{7CAD2BE8-3AAD-4B8D-83FD-DBD7369FD69C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9ADCB40F-44A0-40FB-A856-DA79D66070FC}" type="presOf" srcId="{7CAD2BE8-3AAD-4B8D-83FD-DBD7369FD69C}" destId="{03B02EEE-8183-42FC-8865-CD9734EF37B8}" srcOrd="0" destOrd="0" presId="urn:microsoft.com/office/officeart/2005/8/layout/vList5"/>
    <dgm:cxn modelId="{15EC0F1D-1262-42BD-A945-1C6A550FEEB8}" type="presOf" srcId="{336DC721-161E-4F19-ABA9-0BC691FCEE4D}" destId="{6E7E7C47-8CB9-4E94-8921-BC5C514DC1F7}" srcOrd="0" destOrd="0" presId="urn:microsoft.com/office/officeart/2005/8/layout/vList5"/>
    <dgm:cxn modelId="{4725295D-1C6A-4F51-BEE4-90ADC46A4AAB}" srcId="{2500B959-68F0-4428-BD68-21F11800C3D1}" destId="{A244F68A-F7D1-4893-9A20-C531650BD4E4}" srcOrd="0" destOrd="0" parTransId="{AD626019-55D7-44D4-899E-4314B4609AC7}" sibTransId="{E90A0DDA-D493-4BD6-9F4D-3C40E1F51A93}"/>
    <dgm:cxn modelId="{3CBCD569-80D9-4B9D-9857-6C120DC9F974}" type="presOf" srcId="{2500B959-68F0-4428-BD68-21F11800C3D1}" destId="{7BA6F44E-C044-4112-84D7-628B3E91C939}" srcOrd="0" destOrd="0" presId="urn:microsoft.com/office/officeart/2005/8/layout/vList5"/>
    <dgm:cxn modelId="{0C50E56E-9574-4C29-9A40-675926F3859B}" type="presOf" srcId="{B674C53B-BE0E-449A-83CF-A929100B9BBA}" destId="{2CA1E6C3-E6D9-4BCC-970E-D938BEE3C857}" srcOrd="0" destOrd="0" presId="urn:microsoft.com/office/officeart/2005/8/layout/vList5"/>
    <dgm:cxn modelId="{87451987-A5E5-437E-BD81-EF5C72D21368}" type="presOf" srcId="{53C63EBC-1043-40E5-BD47-BDDFB5FDC36F}" destId="{C8B514A0-83D5-4E17-BDD6-E58BD1D8DABF}" srcOrd="0" destOrd="0" presId="urn:microsoft.com/office/officeart/2005/8/layout/vList5"/>
    <dgm:cxn modelId="{B33C459D-FDFF-4F57-8B2D-2F80B815AC71}" srcId="{53C63EBC-1043-40E5-BD47-BDDFB5FDC36F}" destId="{B674C53B-BE0E-449A-83CF-A929100B9BBA}" srcOrd="0" destOrd="0" parTransId="{5B491B22-D729-4966-A20C-7FA98AC8614C}" sibTransId="{F180FFC4-284C-4D3D-8E97-790E912F074D}"/>
    <dgm:cxn modelId="{71EB8BC3-23F3-46CC-B663-358EFAAE5350}" srcId="{336DC721-161E-4F19-ABA9-0BC691FCEE4D}" destId="{53C63EBC-1043-40E5-BD47-BDDFB5FDC36F}" srcOrd="1" destOrd="0" parTransId="{0EA4EA20-AA53-44B5-91C7-659E5B53B177}" sibTransId="{945A7002-A0E4-4967-A2BD-8024587D9F9D}"/>
    <dgm:cxn modelId="{BE3D4CC6-B84D-4DE5-8CA4-9DD0000A2DFB}" type="presOf" srcId="{20B6D844-B775-441C-8979-440F7440BC3D}" destId="{1BFF403C-D230-4020-A7AE-5E45C19C680E}" srcOrd="0" destOrd="0" presId="urn:microsoft.com/office/officeart/2005/8/layout/vList5"/>
    <dgm:cxn modelId="{7CBC6ECA-71E6-45EB-9FC8-E16D144B6BFA}" srcId="{7CAD2BE8-3AAD-4B8D-83FD-DBD7369FD69C}" destId="{20B6D844-B775-441C-8979-440F7440BC3D}" srcOrd="0" destOrd="0" parTransId="{DDE99377-A83F-467B-920E-4651FB6F7AC9}" sibTransId="{94C82830-5188-42F9-884C-04DA35C3281F}"/>
    <dgm:cxn modelId="{71CA43D7-12AA-48A2-8D3D-4AE813B35B55}" type="presOf" srcId="{A244F68A-F7D1-4893-9A20-C531650BD4E4}" destId="{AAB05ED7-4CBB-48AA-AF9C-CAF2F6BA821D}" srcOrd="0" destOrd="0" presId="urn:microsoft.com/office/officeart/2005/8/layout/vList5"/>
    <dgm:cxn modelId="{CF4209D8-0E97-463B-884C-6AE5D6BD65B4}" srcId="{336DC721-161E-4F19-ABA9-0BC691FCEE4D}" destId="{7CAD2BE8-3AAD-4B8D-83FD-DBD7369FD69C}" srcOrd="2" destOrd="0" parTransId="{6DC65993-FA4A-44B7-B872-D005732D4A4A}" sibTransId="{441BCE2A-E98C-4737-8926-ABBB03AEB4F7}"/>
    <dgm:cxn modelId="{80B180E4-4EC2-410B-A6E4-7540F95BF9EF}" srcId="{336DC721-161E-4F19-ABA9-0BC691FCEE4D}" destId="{2500B959-68F0-4428-BD68-21F11800C3D1}" srcOrd="0" destOrd="0" parTransId="{BAE7E64B-3289-421C-99A9-4BF1CEE26646}" sibTransId="{ADAA959E-D379-4421-A788-EDD216DA0986}"/>
    <dgm:cxn modelId="{15F120A0-F541-4D1A-9B10-312B0C70A593}" type="presParOf" srcId="{6E7E7C47-8CB9-4E94-8921-BC5C514DC1F7}" destId="{727061D0-B4B6-4739-8AC6-29DA29A4A514}" srcOrd="0" destOrd="0" presId="urn:microsoft.com/office/officeart/2005/8/layout/vList5"/>
    <dgm:cxn modelId="{41BAAF6D-CCEB-483C-951D-D88D37A342D4}" type="presParOf" srcId="{727061D0-B4B6-4739-8AC6-29DA29A4A514}" destId="{7BA6F44E-C044-4112-84D7-628B3E91C939}" srcOrd="0" destOrd="0" presId="urn:microsoft.com/office/officeart/2005/8/layout/vList5"/>
    <dgm:cxn modelId="{61EF4E5A-8ECF-4AA5-8A4F-C429E2D97CE4}" type="presParOf" srcId="{727061D0-B4B6-4739-8AC6-29DA29A4A514}" destId="{AAB05ED7-4CBB-48AA-AF9C-CAF2F6BA821D}" srcOrd="1" destOrd="0" presId="urn:microsoft.com/office/officeart/2005/8/layout/vList5"/>
    <dgm:cxn modelId="{55282328-460D-4656-BA3C-DD602142657B}" type="presParOf" srcId="{6E7E7C47-8CB9-4E94-8921-BC5C514DC1F7}" destId="{A943FB08-E8D2-498E-8668-2A57A20CA5C9}" srcOrd="1" destOrd="0" presId="urn:microsoft.com/office/officeart/2005/8/layout/vList5"/>
    <dgm:cxn modelId="{2336308E-F529-4430-A949-D14A93912864}" type="presParOf" srcId="{6E7E7C47-8CB9-4E94-8921-BC5C514DC1F7}" destId="{8672BB01-CED1-46D2-BAB0-434AB31E8F98}" srcOrd="2" destOrd="0" presId="urn:microsoft.com/office/officeart/2005/8/layout/vList5"/>
    <dgm:cxn modelId="{AB2C4D5E-7E38-44AD-922C-6935CB1C7F7A}" type="presParOf" srcId="{8672BB01-CED1-46D2-BAB0-434AB31E8F98}" destId="{C8B514A0-83D5-4E17-BDD6-E58BD1D8DABF}" srcOrd="0" destOrd="0" presId="urn:microsoft.com/office/officeart/2005/8/layout/vList5"/>
    <dgm:cxn modelId="{F3D58167-323F-4E57-87E3-CB8952169A7B}" type="presParOf" srcId="{8672BB01-CED1-46D2-BAB0-434AB31E8F98}" destId="{2CA1E6C3-E6D9-4BCC-970E-D938BEE3C857}" srcOrd="1" destOrd="0" presId="urn:microsoft.com/office/officeart/2005/8/layout/vList5"/>
    <dgm:cxn modelId="{4841F5B7-68AA-4CB4-B39C-2C2FD6511F0A}" type="presParOf" srcId="{6E7E7C47-8CB9-4E94-8921-BC5C514DC1F7}" destId="{21C3193A-AA52-4C29-9A7C-45062B964E4D}" srcOrd="3" destOrd="0" presId="urn:microsoft.com/office/officeart/2005/8/layout/vList5"/>
    <dgm:cxn modelId="{008B55D9-9CDB-4B34-8C94-91D4DF43F3BC}" type="presParOf" srcId="{6E7E7C47-8CB9-4E94-8921-BC5C514DC1F7}" destId="{D976A1DA-5541-46E8-84D8-9334215EA6FD}" srcOrd="4" destOrd="0" presId="urn:microsoft.com/office/officeart/2005/8/layout/vList5"/>
    <dgm:cxn modelId="{D7FCFD57-2D7E-4802-9190-1024A37CE750}" type="presParOf" srcId="{D976A1DA-5541-46E8-84D8-9334215EA6FD}" destId="{03B02EEE-8183-42FC-8865-CD9734EF37B8}" srcOrd="0" destOrd="0" presId="urn:microsoft.com/office/officeart/2005/8/layout/vList5"/>
    <dgm:cxn modelId="{9DD9BDCE-4442-451B-AE63-2C0A2FDF0182}" type="presParOf" srcId="{D976A1DA-5541-46E8-84D8-9334215EA6FD}" destId="{1BFF403C-D230-4020-A7AE-5E45C19C680E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106E8EC-C439-451F-BA46-3E0158EB52EC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74390E40-492F-4B91-A061-578021018874}">
      <dgm:prSet phldrT="[Teksti]" phldr="0" custT="1"/>
      <dgm:spPr/>
      <dgm:t>
        <a:bodyPr/>
        <a:lstStyle/>
        <a:p>
          <a:r>
            <a:rPr lang="fi-FI" sz="1100"/>
            <a:t>Strateginen kärki/</a:t>
          </a:r>
        </a:p>
        <a:p>
          <a:r>
            <a:rPr lang="fi-FI" sz="1100"/>
            <a:t>toimenpideohjelma</a:t>
          </a:r>
        </a:p>
      </dgm:t>
    </dgm:pt>
    <dgm:pt modelId="{8F3E1E9F-D2E6-4898-810C-375C95EA6A4F}" type="parTrans" cxnId="{C5004479-D1BA-404E-9107-AF64E397638E}">
      <dgm:prSet/>
      <dgm:spPr/>
      <dgm:t>
        <a:bodyPr/>
        <a:lstStyle/>
        <a:p>
          <a:endParaRPr lang="fi-FI"/>
        </a:p>
      </dgm:t>
    </dgm:pt>
    <dgm:pt modelId="{4404E233-5954-4722-AA69-4168260125B7}" type="sibTrans" cxnId="{C5004479-D1BA-404E-9107-AF64E397638E}">
      <dgm:prSet/>
      <dgm:spPr/>
      <dgm:t>
        <a:bodyPr/>
        <a:lstStyle/>
        <a:p>
          <a:endParaRPr lang="fi-FI"/>
        </a:p>
      </dgm:t>
    </dgm:pt>
    <dgm:pt modelId="{C7806E26-68CF-4065-8F97-208CECB2BEF2}">
      <dgm:prSet phldrT="[Teksti]" phldr="0" custT="1"/>
      <dgm:spPr/>
      <dgm:t>
        <a:bodyPr/>
        <a:lstStyle/>
        <a:p>
          <a:r>
            <a:rPr lang="fi-FI" sz="1100"/>
            <a:t>Strateginen kärki/</a:t>
          </a:r>
        </a:p>
        <a:p>
          <a:r>
            <a:rPr lang="fi-FI" sz="1100"/>
            <a:t>toimenpideohjelma</a:t>
          </a:r>
        </a:p>
      </dgm:t>
    </dgm:pt>
    <dgm:pt modelId="{AC93ABE6-A1FF-4CAB-B044-423A1CB1F991}" type="parTrans" cxnId="{26E7049D-8853-4AAB-949D-389883390307}">
      <dgm:prSet/>
      <dgm:spPr/>
      <dgm:t>
        <a:bodyPr/>
        <a:lstStyle/>
        <a:p>
          <a:endParaRPr lang="fi-FI"/>
        </a:p>
      </dgm:t>
    </dgm:pt>
    <dgm:pt modelId="{54CEC5F3-27CF-4CFF-BB8B-BA667E2C0BB7}" type="sibTrans" cxnId="{26E7049D-8853-4AAB-949D-389883390307}">
      <dgm:prSet/>
      <dgm:spPr/>
      <dgm:t>
        <a:bodyPr/>
        <a:lstStyle/>
        <a:p>
          <a:endParaRPr lang="fi-FI"/>
        </a:p>
      </dgm:t>
    </dgm:pt>
    <dgm:pt modelId="{C180D420-3049-4798-8F53-25328EE0492B}">
      <dgm:prSet phldrT="[Teksti]" custT="1"/>
      <dgm:spPr/>
      <dgm:t>
        <a:bodyPr/>
        <a:lstStyle/>
        <a:p>
          <a:r>
            <a:rPr lang="fi-FI" sz="1100"/>
            <a:t>Strateginen kärki/</a:t>
          </a:r>
        </a:p>
        <a:p>
          <a:r>
            <a:rPr lang="fi-FI" sz="1100"/>
            <a:t>toimenpideohjelma</a:t>
          </a:r>
        </a:p>
      </dgm:t>
    </dgm:pt>
    <dgm:pt modelId="{AA1257F9-C396-42F2-8278-072D6719DF8B}" type="parTrans" cxnId="{567D9019-E9F0-4BB4-83E1-4CE7DA4A516A}">
      <dgm:prSet/>
      <dgm:spPr/>
      <dgm:t>
        <a:bodyPr/>
        <a:lstStyle/>
        <a:p>
          <a:endParaRPr lang="fi-FI"/>
        </a:p>
      </dgm:t>
    </dgm:pt>
    <dgm:pt modelId="{F1BD6D68-09F7-4529-9926-52B1D8131067}" type="sibTrans" cxnId="{567D9019-E9F0-4BB4-83E1-4CE7DA4A516A}">
      <dgm:prSet/>
      <dgm:spPr/>
      <dgm:t>
        <a:bodyPr/>
        <a:lstStyle/>
        <a:p>
          <a:endParaRPr lang="fi-FI"/>
        </a:p>
      </dgm:t>
    </dgm:pt>
    <dgm:pt modelId="{3D043418-0E3A-4A71-9928-CE9C6CF496B0}" type="pres">
      <dgm:prSet presAssocID="{9106E8EC-C439-451F-BA46-3E0158EB52EC}" presName="linearFlow" presStyleCnt="0">
        <dgm:presLayoutVars>
          <dgm:dir/>
          <dgm:resizeHandles val="exact"/>
        </dgm:presLayoutVars>
      </dgm:prSet>
      <dgm:spPr/>
    </dgm:pt>
    <dgm:pt modelId="{982721C8-A51A-40A5-A81A-9D06CE80304F}" type="pres">
      <dgm:prSet presAssocID="{74390E40-492F-4B91-A061-578021018874}" presName="composite" presStyleCnt="0"/>
      <dgm:spPr/>
    </dgm:pt>
    <dgm:pt modelId="{3AE6D678-98FE-42AC-99AE-A3DD275FB86F}" type="pres">
      <dgm:prSet presAssocID="{74390E40-492F-4B91-A061-578021018874}" presName="imgShp" presStyleLbl="fgImgPlace1" presStyleIdx="0" presStyleCnt="3"/>
      <dgm:spPr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1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Käyttäjäverkosto tasaisella täytöllä"/>
        </a:ext>
      </dgm:extLst>
    </dgm:pt>
    <dgm:pt modelId="{C3147E70-28E2-4B04-B094-521E6654956F}" type="pres">
      <dgm:prSet presAssocID="{74390E40-492F-4B91-A061-578021018874}" presName="txShp" presStyleLbl="node1" presStyleIdx="0" presStyleCnt="3">
        <dgm:presLayoutVars>
          <dgm:bulletEnabled val="1"/>
        </dgm:presLayoutVars>
      </dgm:prSet>
      <dgm:spPr/>
    </dgm:pt>
    <dgm:pt modelId="{1BF8B103-4A9A-4D78-BDE1-A2D0126312A4}" type="pres">
      <dgm:prSet presAssocID="{4404E233-5954-4722-AA69-4168260125B7}" presName="spacing" presStyleCnt="0"/>
      <dgm:spPr/>
    </dgm:pt>
    <dgm:pt modelId="{4FB8E7B2-380D-446C-B957-F7B95D244F9B}" type="pres">
      <dgm:prSet presAssocID="{C7806E26-68CF-4065-8F97-208CECB2BEF2}" presName="composite" presStyleCnt="0"/>
      <dgm:spPr/>
    </dgm:pt>
    <dgm:pt modelId="{4DEBBE70-CFB2-4BCD-BEB7-BDA1833B676D}" type="pres">
      <dgm:prSet presAssocID="{C7806E26-68CF-4065-8F97-208CECB2BEF2}" presName="imgShp" presStyleLbl="fgImgPlace1" presStyleIdx="1" presStyleCnt="3"/>
      <dgm:spPr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Palapelin palat tasaisella täytöllä"/>
        </a:ext>
      </dgm:extLst>
    </dgm:pt>
    <dgm:pt modelId="{ECBFEF49-4063-462F-BD69-23A0439B86AF}" type="pres">
      <dgm:prSet presAssocID="{C7806E26-68CF-4065-8F97-208CECB2BEF2}" presName="txShp" presStyleLbl="node1" presStyleIdx="1" presStyleCnt="3">
        <dgm:presLayoutVars>
          <dgm:bulletEnabled val="1"/>
        </dgm:presLayoutVars>
      </dgm:prSet>
      <dgm:spPr/>
    </dgm:pt>
    <dgm:pt modelId="{807500F6-528C-4201-B47C-407EC40B3F88}" type="pres">
      <dgm:prSet presAssocID="{54CEC5F3-27CF-4CFF-BB8B-BA667E2C0BB7}" presName="spacing" presStyleCnt="0"/>
      <dgm:spPr/>
    </dgm:pt>
    <dgm:pt modelId="{C02F9D6B-8624-4807-A389-9070CA4C335C}" type="pres">
      <dgm:prSet presAssocID="{C180D420-3049-4798-8F53-25328EE0492B}" presName="composite" presStyleCnt="0"/>
      <dgm:spPr/>
    </dgm:pt>
    <dgm:pt modelId="{9702A785-E266-48A8-8E15-57EAFA1BF397}" type="pres">
      <dgm:prSet presAssocID="{C180D420-3049-4798-8F53-25328EE0492B}" presName="imgShp" presStyleLbl="fgImgPlace1" presStyleIdx="2" presStyleCnt="3"/>
      <dgm:spPr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Tehdas tasaisella täytöllä"/>
        </a:ext>
      </dgm:extLst>
    </dgm:pt>
    <dgm:pt modelId="{D56A5A94-E069-424A-AB22-60928742537B}" type="pres">
      <dgm:prSet presAssocID="{C180D420-3049-4798-8F53-25328EE0492B}" presName="txShp" presStyleLbl="node1" presStyleIdx="2" presStyleCnt="3">
        <dgm:presLayoutVars>
          <dgm:bulletEnabled val="1"/>
        </dgm:presLayoutVars>
      </dgm:prSet>
      <dgm:spPr/>
    </dgm:pt>
  </dgm:ptLst>
  <dgm:cxnLst>
    <dgm:cxn modelId="{567D9019-E9F0-4BB4-83E1-4CE7DA4A516A}" srcId="{9106E8EC-C439-451F-BA46-3E0158EB52EC}" destId="{C180D420-3049-4798-8F53-25328EE0492B}" srcOrd="2" destOrd="0" parTransId="{AA1257F9-C396-42F2-8278-072D6719DF8B}" sibTransId="{F1BD6D68-09F7-4529-9926-52B1D8131067}"/>
    <dgm:cxn modelId="{905FEA2F-A01B-4C88-8E91-B03ECC4335C0}" type="presOf" srcId="{C180D420-3049-4798-8F53-25328EE0492B}" destId="{D56A5A94-E069-424A-AB22-60928742537B}" srcOrd="0" destOrd="0" presId="urn:microsoft.com/office/officeart/2005/8/layout/vList3"/>
    <dgm:cxn modelId="{7E6EA35D-099B-4728-AAF5-D14553D48E11}" type="presOf" srcId="{9106E8EC-C439-451F-BA46-3E0158EB52EC}" destId="{3D043418-0E3A-4A71-9928-CE9C6CF496B0}" srcOrd="0" destOrd="0" presId="urn:microsoft.com/office/officeart/2005/8/layout/vList3"/>
    <dgm:cxn modelId="{26D02B49-A429-4CED-B39C-63CA1B19D71A}" type="presOf" srcId="{74390E40-492F-4B91-A061-578021018874}" destId="{C3147E70-28E2-4B04-B094-521E6654956F}" srcOrd="0" destOrd="0" presId="urn:microsoft.com/office/officeart/2005/8/layout/vList3"/>
    <dgm:cxn modelId="{C5004479-D1BA-404E-9107-AF64E397638E}" srcId="{9106E8EC-C439-451F-BA46-3E0158EB52EC}" destId="{74390E40-492F-4B91-A061-578021018874}" srcOrd="0" destOrd="0" parTransId="{8F3E1E9F-D2E6-4898-810C-375C95EA6A4F}" sibTransId="{4404E233-5954-4722-AA69-4168260125B7}"/>
    <dgm:cxn modelId="{26E7049D-8853-4AAB-949D-389883390307}" srcId="{9106E8EC-C439-451F-BA46-3E0158EB52EC}" destId="{C7806E26-68CF-4065-8F97-208CECB2BEF2}" srcOrd="1" destOrd="0" parTransId="{AC93ABE6-A1FF-4CAB-B044-423A1CB1F991}" sibTransId="{54CEC5F3-27CF-4CFF-BB8B-BA667E2C0BB7}"/>
    <dgm:cxn modelId="{9D7AB1AC-83A6-401E-B16F-4AB16CC77379}" type="presOf" srcId="{C7806E26-68CF-4065-8F97-208CECB2BEF2}" destId="{ECBFEF49-4063-462F-BD69-23A0439B86AF}" srcOrd="0" destOrd="0" presId="urn:microsoft.com/office/officeart/2005/8/layout/vList3"/>
    <dgm:cxn modelId="{A3FBD40A-F918-45E7-87E0-D28F2F2EB731}" type="presParOf" srcId="{3D043418-0E3A-4A71-9928-CE9C6CF496B0}" destId="{982721C8-A51A-40A5-A81A-9D06CE80304F}" srcOrd="0" destOrd="0" presId="urn:microsoft.com/office/officeart/2005/8/layout/vList3"/>
    <dgm:cxn modelId="{13C6983D-0231-458C-80CC-A313081D0641}" type="presParOf" srcId="{982721C8-A51A-40A5-A81A-9D06CE80304F}" destId="{3AE6D678-98FE-42AC-99AE-A3DD275FB86F}" srcOrd="0" destOrd="0" presId="urn:microsoft.com/office/officeart/2005/8/layout/vList3"/>
    <dgm:cxn modelId="{61062C08-7F04-4E84-B2B6-BC0C18FE9AF0}" type="presParOf" srcId="{982721C8-A51A-40A5-A81A-9D06CE80304F}" destId="{C3147E70-28E2-4B04-B094-521E6654956F}" srcOrd="1" destOrd="0" presId="urn:microsoft.com/office/officeart/2005/8/layout/vList3"/>
    <dgm:cxn modelId="{0F54CF16-5A58-4FE3-8D5A-E18B12026D2C}" type="presParOf" srcId="{3D043418-0E3A-4A71-9928-CE9C6CF496B0}" destId="{1BF8B103-4A9A-4D78-BDE1-A2D0126312A4}" srcOrd="1" destOrd="0" presId="urn:microsoft.com/office/officeart/2005/8/layout/vList3"/>
    <dgm:cxn modelId="{96B9E526-2857-4DA0-9B89-E1FCCCB74945}" type="presParOf" srcId="{3D043418-0E3A-4A71-9928-CE9C6CF496B0}" destId="{4FB8E7B2-380D-446C-B957-F7B95D244F9B}" srcOrd="2" destOrd="0" presId="urn:microsoft.com/office/officeart/2005/8/layout/vList3"/>
    <dgm:cxn modelId="{A542512B-D5A3-4AEC-ABCF-181889BA00E7}" type="presParOf" srcId="{4FB8E7B2-380D-446C-B957-F7B95D244F9B}" destId="{4DEBBE70-CFB2-4BCD-BEB7-BDA1833B676D}" srcOrd="0" destOrd="0" presId="urn:microsoft.com/office/officeart/2005/8/layout/vList3"/>
    <dgm:cxn modelId="{4E2E19CA-046B-4AD1-8F4F-639086E7AF27}" type="presParOf" srcId="{4FB8E7B2-380D-446C-B957-F7B95D244F9B}" destId="{ECBFEF49-4063-462F-BD69-23A0439B86AF}" srcOrd="1" destOrd="0" presId="urn:microsoft.com/office/officeart/2005/8/layout/vList3"/>
    <dgm:cxn modelId="{CF11FCC8-9A12-4283-82BF-BF4481CFD842}" type="presParOf" srcId="{3D043418-0E3A-4A71-9928-CE9C6CF496B0}" destId="{807500F6-528C-4201-B47C-407EC40B3F88}" srcOrd="3" destOrd="0" presId="urn:microsoft.com/office/officeart/2005/8/layout/vList3"/>
    <dgm:cxn modelId="{3D575D6D-AD92-4758-BF6C-B738092AF416}" type="presParOf" srcId="{3D043418-0E3A-4A71-9928-CE9C6CF496B0}" destId="{C02F9D6B-8624-4807-A389-9070CA4C335C}" srcOrd="4" destOrd="0" presId="urn:microsoft.com/office/officeart/2005/8/layout/vList3"/>
    <dgm:cxn modelId="{C42347ED-CE6C-44F6-8103-84ACAC41BA16}" type="presParOf" srcId="{C02F9D6B-8624-4807-A389-9070CA4C335C}" destId="{9702A785-E266-48A8-8E15-57EAFA1BF397}" srcOrd="0" destOrd="0" presId="urn:microsoft.com/office/officeart/2005/8/layout/vList3"/>
    <dgm:cxn modelId="{723391DF-FBA8-43B9-85F7-85A6D0EEEAD9}" type="presParOf" srcId="{C02F9D6B-8624-4807-A389-9070CA4C335C}" destId="{D56A5A94-E069-424A-AB22-60928742537B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B6E774-E79D-41E3-90EF-0BD281775DE6}">
      <dsp:nvSpPr>
        <dsp:cNvPr id="0" name=""/>
        <dsp:cNvSpPr/>
      </dsp:nvSpPr>
      <dsp:spPr>
        <a:xfrm>
          <a:off x="3370" y="281613"/>
          <a:ext cx="1276270" cy="132886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err="1"/>
            <a:t>Strategia</a:t>
          </a:r>
          <a:r>
            <a:rPr lang="en-US" sz="1600" b="1" kern="1200"/>
            <a:t> ja </a:t>
          </a:r>
          <a:r>
            <a:rPr lang="en-US" sz="1600" b="1" kern="1200" err="1"/>
            <a:t>hankkeiden</a:t>
          </a:r>
          <a:r>
            <a:rPr lang="en-US" sz="1600" b="1" kern="1200"/>
            <a:t> </a:t>
          </a:r>
          <a:r>
            <a:rPr lang="en-US" sz="1600" b="1" kern="1200" err="1"/>
            <a:t>rajaus</a:t>
          </a:r>
          <a:endParaRPr lang="fi-FI" sz="1600" b="1" kern="1200"/>
        </a:p>
      </dsp:txBody>
      <dsp:txXfrm>
        <a:off x="40751" y="318994"/>
        <a:ext cx="1201508" cy="1254105"/>
      </dsp:txXfrm>
    </dsp:sp>
    <dsp:sp modelId="{D42085C1-B350-4F24-8935-BA0D2398B1F4}">
      <dsp:nvSpPr>
        <dsp:cNvPr id="0" name=""/>
        <dsp:cNvSpPr/>
      </dsp:nvSpPr>
      <dsp:spPr>
        <a:xfrm>
          <a:off x="1407268" y="787789"/>
          <a:ext cx="270569" cy="3165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300" b="1" kern="1200"/>
        </a:p>
      </dsp:txBody>
      <dsp:txXfrm>
        <a:off x="1407268" y="851092"/>
        <a:ext cx="189398" cy="189909"/>
      </dsp:txXfrm>
    </dsp:sp>
    <dsp:sp modelId="{7714D2C5-4800-4A28-8635-A533B499B1D3}">
      <dsp:nvSpPr>
        <dsp:cNvPr id="0" name=""/>
        <dsp:cNvSpPr/>
      </dsp:nvSpPr>
      <dsp:spPr>
        <a:xfrm>
          <a:off x="1790149" y="281613"/>
          <a:ext cx="1276270" cy="132886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err="1"/>
            <a:t>Kentän</a:t>
          </a:r>
          <a:r>
            <a:rPr lang="en-US" sz="1600" b="1" kern="1200"/>
            <a:t> </a:t>
          </a:r>
          <a:r>
            <a:rPr lang="en-US" sz="1600" b="1" kern="1200" err="1"/>
            <a:t>kartoitus</a:t>
          </a:r>
          <a:r>
            <a:rPr lang="en-US" sz="1600" b="1" kern="1200"/>
            <a:t> ja </a:t>
          </a:r>
          <a:r>
            <a:rPr lang="en-US" sz="1600" b="1" kern="1200" err="1"/>
            <a:t>rahoitus-hakujen</a:t>
          </a:r>
          <a:r>
            <a:rPr lang="en-US" sz="1600" b="1" kern="1200"/>
            <a:t> </a:t>
          </a:r>
          <a:r>
            <a:rPr lang="en-US" sz="1600" b="1" kern="1200" err="1"/>
            <a:t>seuranta</a:t>
          </a:r>
          <a:endParaRPr lang="fi-FI" sz="1600" b="1" kern="1200"/>
        </a:p>
      </dsp:txBody>
      <dsp:txXfrm>
        <a:off x="1827530" y="318994"/>
        <a:ext cx="1201508" cy="1254105"/>
      </dsp:txXfrm>
    </dsp:sp>
    <dsp:sp modelId="{B74C4791-4FB1-4B20-AF0A-7AC98BE3C18A}">
      <dsp:nvSpPr>
        <dsp:cNvPr id="0" name=""/>
        <dsp:cNvSpPr/>
      </dsp:nvSpPr>
      <dsp:spPr>
        <a:xfrm>
          <a:off x="3194047" y="787789"/>
          <a:ext cx="270569" cy="3165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300" b="1" kern="1200"/>
        </a:p>
      </dsp:txBody>
      <dsp:txXfrm>
        <a:off x="3194047" y="851092"/>
        <a:ext cx="189398" cy="189909"/>
      </dsp:txXfrm>
    </dsp:sp>
    <dsp:sp modelId="{8DAA9726-76A3-414B-85A6-ED5528AD12A0}">
      <dsp:nvSpPr>
        <dsp:cNvPr id="0" name=""/>
        <dsp:cNvSpPr/>
      </dsp:nvSpPr>
      <dsp:spPr>
        <a:xfrm>
          <a:off x="3576928" y="281613"/>
          <a:ext cx="1276270" cy="132886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/>
            <a:t>Idea ja </a:t>
          </a:r>
          <a:r>
            <a:rPr lang="en-US" sz="1600" b="1" kern="1200" err="1"/>
            <a:t>sen</a:t>
          </a:r>
          <a:r>
            <a:rPr lang="en-US" sz="1600" b="1" kern="1200"/>
            <a:t> </a:t>
          </a:r>
          <a:r>
            <a:rPr lang="en-US" sz="1600" b="1" kern="1200" err="1"/>
            <a:t>kehittämi-nen</a:t>
          </a:r>
          <a:endParaRPr lang="fi-FI" sz="1600" b="1" kern="1200"/>
        </a:p>
      </dsp:txBody>
      <dsp:txXfrm>
        <a:off x="3614309" y="318994"/>
        <a:ext cx="1201508" cy="1254105"/>
      </dsp:txXfrm>
    </dsp:sp>
    <dsp:sp modelId="{D951404E-F12B-453D-ABBF-B13E6D386A21}">
      <dsp:nvSpPr>
        <dsp:cNvPr id="0" name=""/>
        <dsp:cNvSpPr/>
      </dsp:nvSpPr>
      <dsp:spPr>
        <a:xfrm>
          <a:off x="4980826" y="787789"/>
          <a:ext cx="270569" cy="3165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300" b="1" kern="1200"/>
        </a:p>
      </dsp:txBody>
      <dsp:txXfrm>
        <a:off x="4980826" y="851092"/>
        <a:ext cx="189398" cy="189909"/>
      </dsp:txXfrm>
    </dsp:sp>
    <dsp:sp modelId="{46807B2F-D9BA-48A0-948D-8E28D1560711}">
      <dsp:nvSpPr>
        <dsp:cNvPr id="0" name=""/>
        <dsp:cNvSpPr/>
      </dsp:nvSpPr>
      <dsp:spPr>
        <a:xfrm>
          <a:off x="5363708" y="281613"/>
          <a:ext cx="1276270" cy="132886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/>
            <a:t>Päätöksen-teko ja oma-rahoitus</a:t>
          </a:r>
          <a:endParaRPr lang="fi-FI" sz="1600" b="1" kern="1200"/>
        </a:p>
      </dsp:txBody>
      <dsp:txXfrm>
        <a:off x="5401089" y="318994"/>
        <a:ext cx="1201508" cy="1254105"/>
      </dsp:txXfrm>
    </dsp:sp>
    <dsp:sp modelId="{4E7548C3-24EE-4611-9EE8-B339382EF654}">
      <dsp:nvSpPr>
        <dsp:cNvPr id="0" name=""/>
        <dsp:cNvSpPr/>
      </dsp:nvSpPr>
      <dsp:spPr>
        <a:xfrm>
          <a:off x="6767606" y="787789"/>
          <a:ext cx="270569" cy="3165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300" kern="1200"/>
        </a:p>
      </dsp:txBody>
      <dsp:txXfrm>
        <a:off x="6767606" y="851092"/>
        <a:ext cx="189398" cy="189909"/>
      </dsp:txXfrm>
    </dsp:sp>
    <dsp:sp modelId="{BD8A3B72-9EE0-4A34-9C0F-84AD70D7A099}">
      <dsp:nvSpPr>
        <dsp:cNvPr id="0" name=""/>
        <dsp:cNvSpPr/>
      </dsp:nvSpPr>
      <dsp:spPr>
        <a:xfrm>
          <a:off x="7150487" y="281613"/>
          <a:ext cx="1276270" cy="132886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err="1"/>
            <a:t>Resurssit</a:t>
          </a:r>
          <a:r>
            <a:rPr lang="en-US" sz="1600" b="1" kern="1200"/>
            <a:t> ja </a:t>
          </a:r>
          <a:r>
            <a:rPr lang="en-US" sz="1600" b="1" kern="1200" err="1"/>
            <a:t>hanke-kirjoitus</a:t>
          </a:r>
          <a:endParaRPr lang="fi-FI" sz="1600" b="1" kern="1200"/>
        </a:p>
      </dsp:txBody>
      <dsp:txXfrm>
        <a:off x="7187868" y="318994"/>
        <a:ext cx="1201508" cy="1254105"/>
      </dsp:txXfrm>
    </dsp:sp>
    <dsp:sp modelId="{08290646-1B82-495B-A70D-BBB851174567}">
      <dsp:nvSpPr>
        <dsp:cNvPr id="0" name=""/>
        <dsp:cNvSpPr/>
      </dsp:nvSpPr>
      <dsp:spPr>
        <a:xfrm>
          <a:off x="8554385" y="787789"/>
          <a:ext cx="270569" cy="3165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300" b="1" kern="1200"/>
        </a:p>
      </dsp:txBody>
      <dsp:txXfrm>
        <a:off x="8554385" y="851092"/>
        <a:ext cx="189398" cy="189909"/>
      </dsp:txXfrm>
    </dsp:sp>
    <dsp:sp modelId="{F2063938-182F-4BC7-90B5-66977A439757}">
      <dsp:nvSpPr>
        <dsp:cNvPr id="0" name=""/>
        <dsp:cNvSpPr/>
      </dsp:nvSpPr>
      <dsp:spPr>
        <a:xfrm>
          <a:off x="8937266" y="281613"/>
          <a:ext cx="1276270" cy="1328867"/>
        </a:xfrm>
        <a:prstGeom prst="roundRect">
          <a:avLst>
            <a:gd name="adj" fmla="val 10000"/>
          </a:avLst>
        </a:prstGeom>
        <a:solidFill>
          <a:schemeClr val="accent2">
            <a:lumMod val="20000"/>
            <a:lumOff val="8000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err="1"/>
            <a:t>Toteutus</a:t>
          </a:r>
          <a:r>
            <a:rPr lang="en-US" sz="1600" b="1" kern="1200"/>
            <a:t> ja </a:t>
          </a:r>
          <a:r>
            <a:rPr lang="en-US" sz="1600" b="1" kern="1200" err="1"/>
            <a:t>hanke-toimijat</a:t>
          </a:r>
          <a:endParaRPr lang="fi-FI" sz="1600" b="1" kern="1200"/>
        </a:p>
      </dsp:txBody>
      <dsp:txXfrm>
        <a:off x="8974647" y="318994"/>
        <a:ext cx="1201508" cy="1254105"/>
      </dsp:txXfrm>
    </dsp:sp>
    <dsp:sp modelId="{8E752ED4-076A-4C9F-ABB7-A2C1F5CBDD42}">
      <dsp:nvSpPr>
        <dsp:cNvPr id="0" name=""/>
        <dsp:cNvSpPr/>
      </dsp:nvSpPr>
      <dsp:spPr>
        <a:xfrm>
          <a:off x="10341164" y="787789"/>
          <a:ext cx="270569" cy="3165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300" b="1" kern="1200"/>
        </a:p>
      </dsp:txBody>
      <dsp:txXfrm>
        <a:off x="10341164" y="851092"/>
        <a:ext cx="189398" cy="189909"/>
      </dsp:txXfrm>
    </dsp:sp>
    <dsp:sp modelId="{A1034BEC-7A4E-4D8D-893F-C4FA39E230D4}">
      <dsp:nvSpPr>
        <dsp:cNvPr id="0" name=""/>
        <dsp:cNvSpPr/>
      </dsp:nvSpPr>
      <dsp:spPr>
        <a:xfrm>
          <a:off x="10724045" y="281613"/>
          <a:ext cx="1276270" cy="132886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/>
            <a:t>Tulosten jalkautus ja vaikutta-vuus</a:t>
          </a:r>
          <a:endParaRPr lang="fi-FI" sz="1600" b="1" kern="1200"/>
        </a:p>
      </dsp:txBody>
      <dsp:txXfrm>
        <a:off x="10761426" y="318994"/>
        <a:ext cx="1201508" cy="125410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B6E774-E79D-41E3-90EF-0BD281775DE6}">
      <dsp:nvSpPr>
        <dsp:cNvPr id="0" name=""/>
        <dsp:cNvSpPr/>
      </dsp:nvSpPr>
      <dsp:spPr>
        <a:xfrm>
          <a:off x="0" y="52803"/>
          <a:ext cx="1500460" cy="178648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err="1"/>
            <a:t>Vahva</a:t>
          </a:r>
          <a:r>
            <a:rPr lang="en-US" sz="1600" b="1" kern="1200"/>
            <a:t> </a:t>
          </a:r>
          <a:r>
            <a:rPr lang="en-US" sz="1600" b="1" kern="1200" err="1"/>
            <a:t>strategia</a:t>
          </a:r>
          <a:r>
            <a:rPr lang="en-US" sz="1600" b="1" kern="1200"/>
            <a:t> ja </a:t>
          </a:r>
          <a:r>
            <a:rPr lang="en-US" sz="1600" b="1" kern="1200" err="1"/>
            <a:t>visio</a:t>
          </a:r>
          <a:endParaRPr lang="fi-FI" sz="1600" b="1" kern="1200"/>
        </a:p>
      </dsp:txBody>
      <dsp:txXfrm>
        <a:off x="43947" y="96750"/>
        <a:ext cx="1412566" cy="1698592"/>
      </dsp:txXfrm>
    </dsp:sp>
    <dsp:sp modelId="{D42085C1-B350-4F24-8935-BA0D2398B1F4}">
      <dsp:nvSpPr>
        <dsp:cNvPr id="0" name=""/>
        <dsp:cNvSpPr/>
      </dsp:nvSpPr>
      <dsp:spPr>
        <a:xfrm>
          <a:off x="1650506" y="759989"/>
          <a:ext cx="318097" cy="3721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500" b="1" kern="1200"/>
        </a:p>
      </dsp:txBody>
      <dsp:txXfrm>
        <a:off x="1650506" y="834412"/>
        <a:ext cx="222668" cy="223268"/>
      </dsp:txXfrm>
    </dsp:sp>
    <dsp:sp modelId="{7714D2C5-4800-4A28-8635-A533B499B1D3}">
      <dsp:nvSpPr>
        <dsp:cNvPr id="0" name=""/>
        <dsp:cNvSpPr/>
      </dsp:nvSpPr>
      <dsp:spPr>
        <a:xfrm>
          <a:off x="2100645" y="52803"/>
          <a:ext cx="1500460" cy="178648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err="1"/>
            <a:t>Kumppanilta</a:t>
          </a:r>
          <a:r>
            <a:rPr lang="en-US" sz="1600" b="1" kern="1200"/>
            <a:t> tai </a:t>
          </a:r>
          <a:r>
            <a:rPr lang="en-US" sz="1600" b="1" kern="1200" err="1"/>
            <a:t>verkostolta</a:t>
          </a:r>
          <a:r>
            <a:rPr lang="en-US" sz="1600" b="1" kern="1200"/>
            <a:t> </a:t>
          </a:r>
          <a:r>
            <a:rPr lang="en-US" sz="1600" b="1" kern="1200" err="1"/>
            <a:t>saapuu</a:t>
          </a:r>
          <a:r>
            <a:rPr lang="en-US" sz="1600" b="1" kern="1200"/>
            <a:t> </a:t>
          </a:r>
          <a:r>
            <a:rPr lang="en-US" sz="1600" b="1" kern="1200" err="1"/>
            <a:t>pyyntö</a:t>
          </a:r>
          <a:r>
            <a:rPr lang="en-US" sz="1600" b="1" kern="1200"/>
            <a:t> osallistaa </a:t>
          </a:r>
          <a:r>
            <a:rPr lang="en-US" sz="1600" b="1" kern="1200" err="1"/>
            <a:t>hankkeeseen</a:t>
          </a:r>
          <a:endParaRPr lang="fi-FI" sz="1600" b="1" kern="1200"/>
        </a:p>
      </dsp:txBody>
      <dsp:txXfrm>
        <a:off x="2144592" y="96750"/>
        <a:ext cx="1412566" cy="1698592"/>
      </dsp:txXfrm>
    </dsp:sp>
    <dsp:sp modelId="{B74C4791-4FB1-4B20-AF0A-7AC98BE3C18A}">
      <dsp:nvSpPr>
        <dsp:cNvPr id="0" name=""/>
        <dsp:cNvSpPr/>
      </dsp:nvSpPr>
      <dsp:spPr>
        <a:xfrm>
          <a:off x="3751152" y="759989"/>
          <a:ext cx="318097" cy="3721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500" b="1" kern="1200"/>
        </a:p>
      </dsp:txBody>
      <dsp:txXfrm>
        <a:off x="3751152" y="834412"/>
        <a:ext cx="222668" cy="223268"/>
      </dsp:txXfrm>
    </dsp:sp>
    <dsp:sp modelId="{46807B2F-D9BA-48A0-948D-8E28D1560711}">
      <dsp:nvSpPr>
        <dsp:cNvPr id="0" name=""/>
        <dsp:cNvSpPr/>
      </dsp:nvSpPr>
      <dsp:spPr>
        <a:xfrm>
          <a:off x="4201290" y="52803"/>
          <a:ext cx="1500460" cy="178648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err="1"/>
            <a:t>Päätöksen-teko</a:t>
          </a:r>
          <a:r>
            <a:rPr lang="en-US" sz="1600" b="1" kern="1200"/>
            <a:t>, roolin </a:t>
          </a:r>
          <a:r>
            <a:rPr lang="en-US" sz="1600" b="1" kern="1200" err="1"/>
            <a:t>määritys</a:t>
          </a:r>
          <a:r>
            <a:rPr lang="en-US" sz="1600" b="1" kern="1200"/>
            <a:t> ja </a:t>
          </a:r>
          <a:r>
            <a:rPr lang="en-US" sz="1600" b="1" kern="1200" err="1"/>
            <a:t>omarahoitus</a:t>
          </a:r>
          <a:endParaRPr lang="fi-FI" sz="1600" b="1" kern="1200"/>
        </a:p>
      </dsp:txBody>
      <dsp:txXfrm>
        <a:off x="4245237" y="96750"/>
        <a:ext cx="1412566" cy="1698592"/>
      </dsp:txXfrm>
    </dsp:sp>
    <dsp:sp modelId="{4E7548C3-24EE-4611-9EE8-B339382EF654}">
      <dsp:nvSpPr>
        <dsp:cNvPr id="0" name=""/>
        <dsp:cNvSpPr/>
      </dsp:nvSpPr>
      <dsp:spPr>
        <a:xfrm>
          <a:off x="5851797" y="759989"/>
          <a:ext cx="318097" cy="3721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500" kern="1200"/>
        </a:p>
      </dsp:txBody>
      <dsp:txXfrm>
        <a:off x="5851797" y="834412"/>
        <a:ext cx="222668" cy="223268"/>
      </dsp:txXfrm>
    </dsp:sp>
    <dsp:sp modelId="{BD8A3B72-9EE0-4A34-9C0F-84AD70D7A099}">
      <dsp:nvSpPr>
        <dsp:cNvPr id="0" name=""/>
        <dsp:cNvSpPr/>
      </dsp:nvSpPr>
      <dsp:spPr>
        <a:xfrm>
          <a:off x="6301935" y="52803"/>
          <a:ext cx="1500460" cy="178648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err="1"/>
            <a:t>Kumppani</a:t>
          </a:r>
          <a:r>
            <a:rPr lang="en-US" sz="1600" b="1" kern="1200"/>
            <a:t> </a:t>
          </a:r>
          <a:r>
            <a:rPr lang="en-US" sz="1600" b="1" kern="1200" err="1"/>
            <a:t>kirjoittaa</a:t>
          </a:r>
          <a:r>
            <a:rPr lang="en-US" sz="1600" b="1" kern="1200"/>
            <a:t> </a:t>
          </a:r>
          <a:r>
            <a:rPr lang="en-US" sz="1600" b="1" kern="1200" err="1"/>
            <a:t>hanke-suunnitelman</a:t>
          </a:r>
          <a:r>
            <a:rPr lang="en-US" sz="1600" b="1" kern="1200"/>
            <a:t> ja osallistaa </a:t>
          </a:r>
          <a:r>
            <a:rPr lang="en-US" sz="1600" b="1" kern="1200" err="1"/>
            <a:t>kuntaa</a:t>
          </a:r>
          <a:r>
            <a:rPr lang="en-US" sz="1600" b="1" kern="1200"/>
            <a:t> </a:t>
          </a:r>
          <a:r>
            <a:rPr lang="en-US" sz="1600" b="1" kern="1200" err="1"/>
            <a:t>tarvittaessa</a:t>
          </a:r>
          <a:endParaRPr lang="fi-FI" sz="1600" b="1" kern="1200"/>
        </a:p>
      </dsp:txBody>
      <dsp:txXfrm>
        <a:off x="6345882" y="96750"/>
        <a:ext cx="1412566" cy="1698592"/>
      </dsp:txXfrm>
    </dsp:sp>
    <dsp:sp modelId="{08290646-1B82-495B-A70D-BBB851174567}">
      <dsp:nvSpPr>
        <dsp:cNvPr id="0" name=""/>
        <dsp:cNvSpPr/>
      </dsp:nvSpPr>
      <dsp:spPr>
        <a:xfrm>
          <a:off x="7952442" y="759989"/>
          <a:ext cx="318097" cy="3721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500" b="1" kern="1200"/>
        </a:p>
      </dsp:txBody>
      <dsp:txXfrm>
        <a:off x="7952442" y="834412"/>
        <a:ext cx="222668" cy="223268"/>
      </dsp:txXfrm>
    </dsp:sp>
    <dsp:sp modelId="{F2063938-182F-4BC7-90B5-66977A439757}">
      <dsp:nvSpPr>
        <dsp:cNvPr id="0" name=""/>
        <dsp:cNvSpPr/>
      </dsp:nvSpPr>
      <dsp:spPr>
        <a:xfrm>
          <a:off x="8402580" y="52803"/>
          <a:ext cx="1500460" cy="178648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err="1"/>
            <a:t>Hankkeen</a:t>
          </a:r>
          <a:r>
            <a:rPr lang="en-US" sz="1600" b="1" kern="1200"/>
            <a:t> </a:t>
          </a:r>
          <a:r>
            <a:rPr lang="en-US" sz="1600" b="1" kern="1200" err="1"/>
            <a:t>toteutus</a:t>
          </a:r>
          <a:endParaRPr lang="fi-FI" sz="1600" b="1" kern="1200"/>
        </a:p>
      </dsp:txBody>
      <dsp:txXfrm>
        <a:off x="8446527" y="96750"/>
        <a:ext cx="1412566" cy="1698592"/>
      </dsp:txXfrm>
    </dsp:sp>
    <dsp:sp modelId="{8E752ED4-076A-4C9F-ABB7-A2C1F5CBDD42}">
      <dsp:nvSpPr>
        <dsp:cNvPr id="0" name=""/>
        <dsp:cNvSpPr/>
      </dsp:nvSpPr>
      <dsp:spPr>
        <a:xfrm>
          <a:off x="10053087" y="759989"/>
          <a:ext cx="318097" cy="3721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500" b="1" kern="1200"/>
        </a:p>
      </dsp:txBody>
      <dsp:txXfrm>
        <a:off x="10053087" y="834412"/>
        <a:ext cx="222668" cy="223268"/>
      </dsp:txXfrm>
    </dsp:sp>
    <dsp:sp modelId="{A1034BEC-7A4E-4D8D-893F-C4FA39E230D4}">
      <dsp:nvSpPr>
        <dsp:cNvPr id="0" name=""/>
        <dsp:cNvSpPr/>
      </dsp:nvSpPr>
      <dsp:spPr>
        <a:xfrm>
          <a:off x="10503226" y="52803"/>
          <a:ext cx="1500460" cy="178648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err="1"/>
            <a:t>Tulosten</a:t>
          </a:r>
          <a:r>
            <a:rPr lang="en-US" sz="1600" b="1" kern="1200"/>
            <a:t> </a:t>
          </a:r>
          <a:r>
            <a:rPr lang="en-US" sz="1600" b="1" kern="1200" err="1"/>
            <a:t>jalkautus</a:t>
          </a:r>
          <a:r>
            <a:rPr lang="en-US" sz="1600" b="1" kern="1200"/>
            <a:t> ja </a:t>
          </a:r>
          <a:r>
            <a:rPr lang="en-US" sz="1600" b="1" kern="1200" err="1"/>
            <a:t>vaikuttavuus</a:t>
          </a:r>
          <a:endParaRPr lang="fi-FI" sz="1600" b="1" kern="1200"/>
        </a:p>
      </dsp:txBody>
      <dsp:txXfrm>
        <a:off x="10547173" y="96750"/>
        <a:ext cx="1412566" cy="169859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B05ED7-4CBB-48AA-AF9C-CAF2F6BA821D}">
      <dsp:nvSpPr>
        <dsp:cNvPr id="0" name=""/>
        <dsp:cNvSpPr/>
      </dsp:nvSpPr>
      <dsp:spPr>
        <a:xfrm rot="5400000">
          <a:off x="4227536" y="-1523744"/>
          <a:ext cx="1172832" cy="453077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1955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4400" kern="1200"/>
            <a:t>Kuvaus tähän</a:t>
          </a:r>
        </a:p>
      </dsp:txBody>
      <dsp:txXfrm rot="-5400000">
        <a:off x="2548564" y="212481"/>
        <a:ext cx="4473525" cy="1058326"/>
      </dsp:txXfrm>
    </dsp:sp>
    <dsp:sp modelId="{7BA6F44E-C044-4112-84D7-628B3E91C939}">
      <dsp:nvSpPr>
        <dsp:cNvPr id="0" name=""/>
        <dsp:cNvSpPr/>
      </dsp:nvSpPr>
      <dsp:spPr>
        <a:xfrm>
          <a:off x="0" y="2221"/>
          <a:ext cx="2548563" cy="14660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4000" kern="1200"/>
            <a:t>Sisältö</a:t>
          </a:r>
          <a:endParaRPr lang="fi-FI" sz="5000" kern="1200"/>
        </a:p>
      </dsp:txBody>
      <dsp:txXfrm>
        <a:off x="71566" y="73787"/>
        <a:ext cx="2405431" cy="1322908"/>
      </dsp:txXfrm>
    </dsp:sp>
    <dsp:sp modelId="{2CA1E6C3-E6D9-4BCC-970E-D938BEE3C857}">
      <dsp:nvSpPr>
        <dsp:cNvPr id="0" name=""/>
        <dsp:cNvSpPr/>
      </dsp:nvSpPr>
      <dsp:spPr>
        <a:xfrm rot="5400000">
          <a:off x="4227536" y="9194"/>
          <a:ext cx="1172832" cy="453077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1955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4400" kern="1200"/>
            <a:t>Kuvaus tähän</a:t>
          </a:r>
          <a:endParaRPr lang="fi-FI" sz="5900" kern="1200"/>
        </a:p>
      </dsp:txBody>
      <dsp:txXfrm rot="-5400000">
        <a:off x="2548564" y="1745420"/>
        <a:ext cx="4473525" cy="1058326"/>
      </dsp:txXfrm>
    </dsp:sp>
    <dsp:sp modelId="{C8B514A0-83D5-4E17-BDD6-E58BD1D8DABF}">
      <dsp:nvSpPr>
        <dsp:cNvPr id="0" name=""/>
        <dsp:cNvSpPr/>
      </dsp:nvSpPr>
      <dsp:spPr>
        <a:xfrm>
          <a:off x="0" y="1541563"/>
          <a:ext cx="2548563" cy="14660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4000" kern="1200"/>
            <a:t>Sisältö</a:t>
          </a:r>
          <a:endParaRPr lang="fi-FI" sz="5000" kern="1200"/>
        </a:p>
      </dsp:txBody>
      <dsp:txXfrm>
        <a:off x="71566" y="1613129"/>
        <a:ext cx="2405431" cy="1322908"/>
      </dsp:txXfrm>
    </dsp:sp>
    <dsp:sp modelId="{1BFF403C-D230-4020-A7AE-5E45C19C680E}">
      <dsp:nvSpPr>
        <dsp:cNvPr id="0" name=""/>
        <dsp:cNvSpPr/>
      </dsp:nvSpPr>
      <dsp:spPr>
        <a:xfrm rot="5400000">
          <a:off x="4227536" y="1548537"/>
          <a:ext cx="1172832" cy="453077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1955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4400" kern="1200"/>
            <a:t>Kuvaus tähän</a:t>
          </a:r>
        </a:p>
      </dsp:txBody>
      <dsp:txXfrm rot="-5400000">
        <a:off x="2548564" y="3284763"/>
        <a:ext cx="4473525" cy="1058326"/>
      </dsp:txXfrm>
    </dsp:sp>
    <dsp:sp modelId="{03B02EEE-8183-42FC-8865-CD9734EF37B8}">
      <dsp:nvSpPr>
        <dsp:cNvPr id="0" name=""/>
        <dsp:cNvSpPr/>
      </dsp:nvSpPr>
      <dsp:spPr>
        <a:xfrm>
          <a:off x="0" y="3080906"/>
          <a:ext cx="2548563" cy="14660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4000" kern="1200"/>
            <a:t>Sisältö</a:t>
          </a:r>
          <a:endParaRPr lang="fi-FI" sz="5000" kern="1200"/>
        </a:p>
      </dsp:txBody>
      <dsp:txXfrm>
        <a:off x="71566" y="3152472"/>
        <a:ext cx="2405431" cy="132290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147E70-28E2-4B04-B094-521E6654956F}">
      <dsp:nvSpPr>
        <dsp:cNvPr id="0" name=""/>
        <dsp:cNvSpPr/>
      </dsp:nvSpPr>
      <dsp:spPr>
        <a:xfrm rot="10800000">
          <a:off x="954526" y="236520"/>
          <a:ext cx="2526409" cy="1272702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1226" tIns="41910" rIns="78232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100" kern="1200"/>
            <a:t>Strateginen kärki/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100" kern="1200"/>
            <a:t>toimenpideohjelma</a:t>
          </a:r>
        </a:p>
      </dsp:txBody>
      <dsp:txXfrm rot="10800000">
        <a:off x="1272701" y="236520"/>
        <a:ext cx="2208234" cy="1272702"/>
      </dsp:txXfrm>
    </dsp:sp>
    <dsp:sp modelId="{3AE6D678-98FE-42AC-99AE-A3DD275FB86F}">
      <dsp:nvSpPr>
        <dsp:cNvPr id="0" name=""/>
        <dsp:cNvSpPr/>
      </dsp:nvSpPr>
      <dsp:spPr>
        <a:xfrm>
          <a:off x="318175" y="236520"/>
          <a:ext cx="1272702" cy="1272702"/>
        </a:xfrm>
        <a:prstGeom prst="ellipse">
          <a:avLst/>
        </a:prstGeom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1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CBFEF49-4063-462F-BD69-23A0439B86AF}">
      <dsp:nvSpPr>
        <dsp:cNvPr id="0" name=""/>
        <dsp:cNvSpPr/>
      </dsp:nvSpPr>
      <dsp:spPr>
        <a:xfrm rot="10800000">
          <a:off x="954526" y="1889134"/>
          <a:ext cx="2526409" cy="1272702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1226" tIns="41910" rIns="78232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100" kern="1200"/>
            <a:t>Strateginen kärki/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100" kern="1200"/>
            <a:t>toimenpideohjelma</a:t>
          </a:r>
        </a:p>
      </dsp:txBody>
      <dsp:txXfrm rot="10800000">
        <a:off x="1272701" y="1889134"/>
        <a:ext cx="2208234" cy="1272702"/>
      </dsp:txXfrm>
    </dsp:sp>
    <dsp:sp modelId="{4DEBBE70-CFB2-4BCD-BEB7-BDA1833B676D}">
      <dsp:nvSpPr>
        <dsp:cNvPr id="0" name=""/>
        <dsp:cNvSpPr/>
      </dsp:nvSpPr>
      <dsp:spPr>
        <a:xfrm>
          <a:off x="318175" y="1889134"/>
          <a:ext cx="1272702" cy="1272702"/>
        </a:xfrm>
        <a:prstGeom prst="ellipse">
          <a:avLst/>
        </a:prstGeom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56A5A94-E069-424A-AB22-60928742537B}">
      <dsp:nvSpPr>
        <dsp:cNvPr id="0" name=""/>
        <dsp:cNvSpPr/>
      </dsp:nvSpPr>
      <dsp:spPr>
        <a:xfrm rot="10800000">
          <a:off x="954526" y="3541747"/>
          <a:ext cx="2526409" cy="1272702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1226" tIns="41910" rIns="78232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100" kern="1200"/>
            <a:t>Strateginen kärki/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100" kern="1200"/>
            <a:t>toimenpideohjelma</a:t>
          </a:r>
        </a:p>
      </dsp:txBody>
      <dsp:txXfrm rot="10800000">
        <a:off x="1272701" y="3541747"/>
        <a:ext cx="2208234" cy="1272702"/>
      </dsp:txXfrm>
    </dsp:sp>
    <dsp:sp modelId="{9702A785-E266-48A8-8E15-57EAFA1BF397}">
      <dsp:nvSpPr>
        <dsp:cNvPr id="0" name=""/>
        <dsp:cNvSpPr/>
      </dsp:nvSpPr>
      <dsp:spPr>
        <a:xfrm>
          <a:off x="318175" y="3541747"/>
          <a:ext cx="1272702" cy="1272702"/>
        </a:xfrm>
        <a:prstGeom prst="ellipse">
          <a:avLst/>
        </a:prstGeom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438E8B-DA86-4849-92F2-B49BC971F6D0}" type="datetimeFigureOut">
              <a:rPr lang="fi-FI" smtClean="0"/>
              <a:t>25.5.2026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06E720-BC65-43B6-8AAD-BFF8430F1A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122532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06E720-BC65-43B6-8AAD-BFF8430F1A3F}" type="slidenum">
              <a:rPr lang="fi-FI" smtClean="0"/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848299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211A5F-E49C-46F0-B540-72CD6A37E2C8}" type="slidenum">
              <a:rPr lang="fi-FI" smtClean="0"/>
              <a:t>12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09380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0/50 teksti + teksti / text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089CEE4-89BF-D8A7-77EE-2B6921DB1FFA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C621418-D8B3-804F-E16C-D19CC7EC76B9}"/>
              </a:ext>
            </a:extLst>
          </p:cNvPr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660700" y="740439"/>
            <a:ext cx="4856087" cy="781286"/>
          </a:xfrm>
        </p:spPr>
        <p:txBody>
          <a:bodyPr wrap="square"/>
          <a:lstStyle>
            <a:lvl1pPr>
              <a:defRPr sz="4000" baseline="0">
                <a:solidFill>
                  <a:schemeClr val="bg1"/>
                </a:solidFill>
              </a:defRPr>
            </a:lvl1pPr>
          </a:lstStyle>
          <a:p>
            <a:r>
              <a:rPr lang="fi-FI"/>
              <a:t>Lisää otsikko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661085" y="1856097"/>
            <a:ext cx="4856162" cy="3480180"/>
          </a:xfrm>
        </p:spPr>
        <p:txBody>
          <a:bodyPr/>
          <a:lstStyle>
            <a:lvl1pPr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err="1"/>
              <a:t>Lisää</a:t>
            </a:r>
            <a:r>
              <a:rPr lang="en-US"/>
              <a:t> </a:t>
            </a:r>
            <a:r>
              <a:rPr lang="en-US" err="1"/>
              <a:t>tekstiä</a:t>
            </a:r>
            <a:r>
              <a:rPr lang="en-US"/>
              <a:t> / Insert text</a:t>
            </a:r>
            <a:endParaRPr lang="fi-FI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6729345" y="726083"/>
            <a:ext cx="4856087" cy="795642"/>
          </a:xfrm>
        </p:spPr>
        <p:txBody>
          <a:bodyPr/>
          <a:lstStyle>
            <a:lvl1pPr marL="0" indent="0">
              <a:buNone/>
              <a:defRPr sz="4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err="1"/>
              <a:t>Lisää</a:t>
            </a:r>
            <a:r>
              <a:rPr lang="en-US"/>
              <a:t> </a:t>
            </a:r>
            <a:r>
              <a:rPr lang="en-US" err="1"/>
              <a:t>otsikko</a:t>
            </a:r>
            <a:endParaRPr lang="fi-FI"/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12" hasCustomPrompt="1"/>
          </p:nvPr>
        </p:nvSpPr>
        <p:spPr>
          <a:xfrm>
            <a:off x="6729270" y="1856097"/>
            <a:ext cx="4856162" cy="3480179"/>
          </a:xfrm>
        </p:spPr>
        <p:txBody>
          <a:bodyPr/>
          <a:lstStyle>
            <a:lvl1pPr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err="1"/>
              <a:t>Lisää</a:t>
            </a:r>
            <a:r>
              <a:rPr lang="en-US"/>
              <a:t> </a:t>
            </a:r>
            <a:r>
              <a:rPr lang="en-US" err="1"/>
              <a:t>tekstiä</a:t>
            </a:r>
            <a:r>
              <a:rPr lang="en-US"/>
              <a:t> / Insert text</a:t>
            </a:r>
            <a:endParaRPr lang="fi-FI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A7E14AA-0DFF-EB42-862B-33957CD6B4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706869" y="5841280"/>
            <a:ext cx="2194056" cy="611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0149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894466"/>
          </a:xfrm>
        </p:spPr>
        <p:txBody>
          <a:bodyPr>
            <a:normAutofit fontScale="90000"/>
          </a:bodyPr>
          <a:lstStyle/>
          <a:p>
            <a:r>
              <a:rPr lang="fi-FI" i="1" noProof="0"/>
              <a:t>Kunnan nimi ja/tai logo tähän </a:t>
            </a:r>
            <a:br>
              <a:rPr lang="fi-FI" noProof="0"/>
            </a:br>
            <a:r>
              <a:rPr lang="fi-FI" noProof="0"/>
              <a:t>TKI-profiili</a:t>
            </a:r>
            <a:br>
              <a:rPr lang="fi-FI" noProof="0"/>
            </a:br>
            <a:br>
              <a:rPr lang="fi-FI" noProof="0"/>
            </a:br>
            <a:r>
              <a:rPr lang="fi-FI" sz="2700" i="1" noProof="0"/>
              <a:t>Päivitetty </a:t>
            </a:r>
            <a:r>
              <a:rPr lang="fi-FI" sz="2700" i="1" noProof="0" err="1"/>
              <a:t>xx.x.xxxx</a:t>
            </a:r>
            <a:endParaRPr lang="fi-FI" i="1" noProof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592638"/>
            <a:ext cx="9144000" cy="1655762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endParaRPr lang="fi-FI" noProof="0" dirty="0"/>
          </a:p>
          <a:p>
            <a:r>
              <a:rPr lang="fi-FI" i="1" dirty="0"/>
              <a:t>Tämä on k</a:t>
            </a:r>
            <a:r>
              <a:rPr lang="fi-FI" i="1" noProof="0" dirty="0" err="1"/>
              <a:t>unnan</a:t>
            </a:r>
            <a:r>
              <a:rPr lang="fi-FI" i="1" noProof="0" dirty="0"/>
              <a:t> itse </a:t>
            </a:r>
            <a:r>
              <a:rPr lang="fi-FI" i="1" dirty="0"/>
              <a:t>täytettävä</a:t>
            </a:r>
            <a:r>
              <a:rPr lang="fi-FI" i="1" noProof="0" dirty="0"/>
              <a:t> TKI-profiilipohja, jonka tuloksena kunta tietää oman tutkimus-, kehitys- ja innovaatiotoiminnan </a:t>
            </a:r>
            <a:r>
              <a:rPr lang="fi-FI" i="1" dirty="0"/>
              <a:t>nykytilan, suunnittelee toiminnan kehittämistä</a:t>
            </a:r>
            <a:r>
              <a:rPr lang="fi-FI" i="1" noProof="0" dirty="0"/>
              <a:t> ja osaa myös kertoa siitä muille keskeisille sidosryhmille. </a:t>
            </a:r>
          </a:p>
          <a:p>
            <a:endParaRPr lang="en-US" noProof="0" dirty="0">
              <a:solidFill>
                <a:srgbClr val="FF0000"/>
              </a:solidFill>
            </a:endParaRPr>
          </a:p>
        </p:txBody>
      </p:sp>
      <p:pic>
        <p:nvPicPr>
          <p:cNvPr id="4" name="Picture 3" descr="Blue text on a black background&#10;&#10;AI-generated content may be incorrect.">
            <a:extLst>
              <a:ext uri="{FF2B5EF4-FFF2-40B4-BE49-F238E27FC236}">
                <a16:creationId xmlns:a16="http://schemas.microsoft.com/office/drawing/2014/main" id="{17F378FE-B04E-9CD9-4FD2-2BAFB73979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15312" y="455453"/>
            <a:ext cx="2452689" cy="660717"/>
          </a:xfrm>
          <a:prstGeom prst="rect">
            <a:avLst/>
          </a:prstGeom>
        </p:spPr>
      </p:pic>
      <p:pic>
        <p:nvPicPr>
          <p:cNvPr id="5" name="Picture 4" descr="A black text on a white background&#10;&#10;AI-generated content may be incorrect.">
            <a:extLst>
              <a:ext uri="{FF2B5EF4-FFF2-40B4-BE49-F238E27FC236}">
                <a16:creationId xmlns:a16="http://schemas.microsoft.com/office/drawing/2014/main" id="{CD606AD2-9784-08F2-3522-77086503EB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7219" y="359864"/>
            <a:ext cx="2440781" cy="863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69D0AC5-F112-D637-26D7-35F8A24433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084" y="93403"/>
            <a:ext cx="11891270" cy="1038543"/>
          </a:xfrm>
        </p:spPr>
        <p:txBody>
          <a:bodyPr>
            <a:normAutofit/>
          </a:bodyPr>
          <a:lstStyle/>
          <a:p>
            <a:r>
              <a:rPr lang="en-US" sz="3600" dirty="0"/>
              <a:t>5. </a:t>
            </a:r>
            <a:r>
              <a:rPr lang="en-US" sz="3600" dirty="0" err="1"/>
              <a:t>Yleinen</a:t>
            </a:r>
            <a:r>
              <a:rPr lang="en-US" sz="3600" dirty="0"/>
              <a:t> TKI-</a:t>
            </a:r>
            <a:r>
              <a:rPr lang="en-US" sz="3600" dirty="0" err="1"/>
              <a:t>prosessi</a:t>
            </a:r>
            <a:r>
              <a:rPr lang="en-US" sz="3600" dirty="0"/>
              <a:t> </a:t>
            </a:r>
            <a:r>
              <a:rPr lang="en-US" sz="3600" b="1" dirty="0" err="1"/>
              <a:t>kokonaisuudessaan</a:t>
            </a:r>
            <a:endParaRPr lang="fi-FI" sz="3600" b="1" dirty="0"/>
          </a:p>
        </p:txBody>
      </p:sp>
      <p:graphicFrame>
        <p:nvGraphicFramePr>
          <p:cNvPr id="3" name="Kaaviokuva 2">
            <a:extLst>
              <a:ext uri="{FF2B5EF4-FFF2-40B4-BE49-F238E27FC236}">
                <a16:creationId xmlns:a16="http://schemas.microsoft.com/office/drawing/2014/main" id="{0C50FE4D-86C2-FFF9-5014-7C196E1503E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28043850"/>
              </p:ext>
            </p:extLst>
          </p:nvPr>
        </p:nvGraphicFramePr>
        <p:xfrm>
          <a:off x="94156" y="1477936"/>
          <a:ext cx="12003687" cy="18920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0" name="Vapaamuotoinen: Muoto 19">
            <a:extLst>
              <a:ext uri="{FF2B5EF4-FFF2-40B4-BE49-F238E27FC236}">
                <a16:creationId xmlns:a16="http://schemas.microsoft.com/office/drawing/2014/main" id="{A136E288-4B99-D27E-2008-1FEBB89C8C4B}"/>
              </a:ext>
            </a:extLst>
          </p:cNvPr>
          <p:cNvSpPr/>
          <p:nvPr/>
        </p:nvSpPr>
        <p:spPr>
          <a:xfrm>
            <a:off x="94156" y="3510089"/>
            <a:ext cx="1592815" cy="2099879"/>
          </a:xfrm>
          <a:custGeom>
            <a:avLst/>
            <a:gdLst>
              <a:gd name="connsiteX0" fmla="*/ 0 w 1276270"/>
              <a:gd name="connsiteY0" fmla="*/ 127627 h 1328867"/>
              <a:gd name="connsiteX1" fmla="*/ 127627 w 1276270"/>
              <a:gd name="connsiteY1" fmla="*/ 0 h 1328867"/>
              <a:gd name="connsiteX2" fmla="*/ 1148643 w 1276270"/>
              <a:gd name="connsiteY2" fmla="*/ 0 h 1328867"/>
              <a:gd name="connsiteX3" fmla="*/ 1276270 w 1276270"/>
              <a:gd name="connsiteY3" fmla="*/ 127627 h 1328867"/>
              <a:gd name="connsiteX4" fmla="*/ 1276270 w 1276270"/>
              <a:gd name="connsiteY4" fmla="*/ 1201240 h 1328867"/>
              <a:gd name="connsiteX5" fmla="*/ 1148643 w 1276270"/>
              <a:gd name="connsiteY5" fmla="*/ 1328867 h 1328867"/>
              <a:gd name="connsiteX6" fmla="*/ 127627 w 1276270"/>
              <a:gd name="connsiteY6" fmla="*/ 1328867 h 1328867"/>
              <a:gd name="connsiteX7" fmla="*/ 0 w 1276270"/>
              <a:gd name="connsiteY7" fmla="*/ 1201240 h 1328867"/>
              <a:gd name="connsiteX8" fmla="*/ 0 w 1276270"/>
              <a:gd name="connsiteY8" fmla="*/ 127627 h 1328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76270" h="1328867">
                <a:moveTo>
                  <a:pt x="0" y="127627"/>
                </a:moveTo>
                <a:cubicBezTo>
                  <a:pt x="0" y="57141"/>
                  <a:pt x="57141" y="0"/>
                  <a:pt x="127627" y="0"/>
                </a:cubicBezTo>
                <a:lnTo>
                  <a:pt x="1148643" y="0"/>
                </a:lnTo>
                <a:cubicBezTo>
                  <a:pt x="1219129" y="0"/>
                  <a:pt x="1276270" y="57141"/>
                  <a:pt x="1276270" y="127627"/>
                </a:cubicBezTo>
                <a:lnTo>
                  <a:pt x="1276270" y="1201240"/>
                </a:lnTo>
                <a:cubicBezTo>
                  <a:pt x="1276270" y="1271726"/>
                  <a:pt x="1219129" y="1328867"/>
                  <a:pt x="1148643" y="1328867"/>
                </a:cubicBezTo>
                <a:lnTo>
                  <a:pt x="127627" y="1328867"/>
                </a:lnTo>
                <a:cubicBezTo>
                  <a:pt x="57141" y="1328867"/>
                  <a:pt x="0" y="1271726"/>
                  <a:pt x="0" y="1201240"/>
                </a:cubicBezTo>
                <a:lnTo>
                  <a:pt x="0" y="127627"/>
                </a:lnTo>
                <a:close/>
              </a:path>
            </a:pathLst>
          </a:custGeom>
        </p:spPr>
        <p:style>
          <a:lnRef idx="2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8341" tIns="98341" rIns="98341" bIns="98341" numCol="1" spcCol="1270" anchor="ctr" anchorCtr="0">
            <a:noAutofit/>
          </a:bodyPr>
          <a:lstStyle/>
          <a:p>
            <a:pPr lvl="0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i-FI" sz="1200" kern="1200" dirty="0"/>
          </a:p>
        </p:txBody>
      </p:sp>
      <p:sp>
        <p:nvSpPr>
          <p:cNvPr id="21" name="Vapaamuotoinen: Muoto 20">
            <a:extLst>
              <a:ext uri="{FF2B5EF4-FFF2-40B4-BE49-F238E27FC236}">
                <a16:creationId xmlns:a16="http://schemas.microsoft.com/office/drawing/2014/main" id="{C6D3B9E0-EAB2-CBAD-8030-A8CB6E799C24}"/>
              </a:ext>
            </a:extLst>
          </p:cNvPr>
          <p:cNvSpPr/>
          <p:nvPr/>
        </p:nvSpPr>
        <p:spPr>
          <a:xfrm rot="5400000">
            <a:off x="2284619" y="3135458"/>
            <a:ext cx="270569" cy="316515"/>
          </a:xfrm>
          <a:custGeom>
            <a:avLst/>
            <a:gdLst>
              <a:gd name="connsiteX0" fmla="*/ 0 w 270569"/>
              <a:gd name="connsiteY0" fmla="*/ 63303 h 316515"/>
              <a:gd name="connsiteX1" fmla="*/ 135285 w 270569"/>
              <a:gd name="connsiteY1" fmla="*/ 63303 h 316515"/>
              <a:gd name="connsiteX2" fmla="*/ 135285 w 270569"/>
              <a:gd name="connsiteY2" fmla="*/ 0 h 316515"/>
              <a:gd name="connsiteX3" fmla="*/ 270569 w 270569"/>
              <a:gd name="connsiteY3" fmla="*/ 158258 h 316515"/>
              <a:gd name="connsiteX4" fmla="*/ 135285 w 270569"/>
              <a:gd name="connsiteY4" fmla="*/ 316515 h 316515"/>
              <a:gd name="connsiteX5" fmla="*/ 135285 w 270569"/>
              <a:gd name="connsiteY5" fmla="*/ 253212 h 316515"/>
              <a:gd name="connsiteX6" fmla="*/ 0 w 270569"/>
              <a:gd name="connsiteY6" fmla="*/ 253212 h 316515"/>
              <a:gd name="connsiteX7" fmla="*/ 0 w 270569"/>
              <a:gd name="connsiteY7" fmla="*/ 63303 h 316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70569" h="316515">
                <a:moveTo>
                  <a:pt x="0" y="63303"/>
                </a:moveTo>
                <a:lnTo>
                  <a:pt x="135285" y="63303"/>
                </a:lnTo>
                <a:lnTo>
                  <a:pt x="135285" y="0"/>
                </a:lnTo>
                <a:lnTo>
                  <a:pt x="270569" y="158258"/>
                </a:lnTo>
                <a:lnTo>
                  <a:pt x="135285" y="316515"/>
                </a:lnTo>
                <a:lnTo>
                  <a:pt x="135285" y="253212"/>
                </a:lnTo>
                <a:lnTo>
                  <a:pt x="0" y="253212"/>
                </a:lnTo>
                <a:lnTo>
                  <a:pt x="0" y="63303"/>
                </a:lnTo>
                <a:close/>
              </a:path>
            </a:pathLst>
          </a:custGeom>
        </p:spPr>
        <p:style>
          <a:lnRef idx="0">
            <a:schemeClr val="accent2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2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63303" rIns="81171" bIns="63303" numCol="1" spcCol="1270" anchor="ctr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i-FI" sz="1300" b="1" kern="1200"/>
          </a:p>
        </p:txBody>
      </p:sp>
      <p:sp>
        <p:nvSpPr>
          <p:cNvPr id="22" name="Vapaamuotoinen: Muoto 21">
            <a:extLst>
              <a:ext uri="{FF2B5EF4-FFF2-40B4-BE49-F238E27FC236}">
                <a16:creationId xmlns:a16="http://schemas.microsoft.com/office/drawing/2014/main" id="{06F19E5C-FE85-52EF-E890-A80F7897AD45}"/>
              </a:ext>
            </a:extLst>
          </p:cNvPr>
          <p:cNvSpPr/>
          <p:nvPr/>
        </p:nvSpPr>
        <p:spPr>
          <a:xfrm>
            <a:off x="1829811" y="3510089"/>
            <a:ext cx="1592815" cy="2099879"/>
          </a:xfrm>
          <a:custGeom>
            <a:avLst/>
            <a:gdLst>
              <a:gd name="connsiteX0" fmla="*/ 0 w 1276270"/>
              <a:gd name="connsiteY0" fmla="*/ 127627 h 1328867"/>
              <a:gd name="connsiteX1" fmla="*/ 127627 w 1276270"/>
              <a:gd name="connsiteY1" fmla="*/ 0 h 1328867"/>
              <a:gd name="connsiteX2" fmla="*/ 1148643 w 1276270"/>
              <a:gd name="connsiteY2" fmla="*/ 0 h 1328867"/>
              <a:gd name="connsiteX3" fmla="*/ 1276270 w 1276270"/>
              <a:gd name="connsiteY3" fmla="*/ 127627 h 1328867"/>
              <a:gd name="connsiteX4" fmla="*/ 1276270 w 1276270"/>
              <a:gd name="connsiteY4" fmla="*/ 1201240 h 1328867"/>
              <a:gd name="connsiteX5" fmla="*/ 1148643 w 1276270"/>
              <a:gd name="connsiteY5" fmla="*/ 1328867 h 1328867"/>
              <a:gd name="connsiteX6" fmla="*/ 127627 w 1276270"/>
              <a:gd name="connsiteY6" fmla="*/ 1328867 h 1328867"/>
              <a:gd name="connsiteX7" fmla="*/ 0 w 1276270"/>
              <a:gd name="connsiteY7" fmla="*/ 1201240 h 1328867"/>
              <a:gd name="connsiteX8" fmla="*/ 0 w 1276270"/>
              <a:gd name="connsiteY8" fmla="*/ 127627 h 1328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76270" h="1328867">
                <a:moveTo>
                  <a:pt x="0" y="127627"/>
                </a:moveTo>
                <a:cubicBezTo>
                  <a:pt x="0" y="57141"/>
                  <a:pt x="57141" y="0"/>
                  <a:pt x="127627" y="0"/>
                </a:cubicBezTo>
                <a:lnTo>
                  <a:pt x="1148643" y="0"/>
                </a:lnTo>
                <a:cubicBezTo>
                  <a:pt x="1219129" y="0"/>
                  <a:pt x="1276270" y="57141"/>
                  <a:pt x="1276270" y="127627"/>
                </a:cubicBezTo>
                <a:lnTo>
                  <a:pt x="1276270" y="1201240"/>
                </a:lnTo>
                <a:cubicBezTo>
                  <a:pt x="1276270" y="1271726"/>
                  <a:pt x="1219129" y="1328867"/>
                  <a:pt x="1148643" y="1328867"/>
                </a:cubicBezTo>
                <a:lnTo>
                  <a:pt x="127627" y="1328867"/>
                </a:lnTo>
                <a:cubicBezTo>
                  <a:pt x="57141" y="1328867"/>
                  <a:pt x="0" y="1271726"/>
                  <a:pt x="0" y="1201240"/>
                </a:cubicBezTo>
                <a:lnTo>
                  <a:pt x="0" y="127627"/>
                </a:lnTo>
                <a:close/>
              </a:path>
            </a:pathLst>
          </a:custGeom>
        </p:spPr>
        <p:style>
          <a:lnRef idx="2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8341" tIns="98341" rIns="98341" bIns="98341" numCol="1" spcCol="1270" anchor="ctr" anchorCtr="0">
            <a:noAutofit/>
          </a:bodyPr>
          <a:lstStyle/>
          <a:p>
            <a:pPr marL="0" lvl="0" indent="0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i-FI" sz="1200" kern="1200" dirty="0"/>
          </a:p>
        </p:txBody>
      </p:sp>
      <p:sp>
        <p:nvSpPr>
          <p:cNvPr id="23" name="Vapaamuotoinen: Muoto 22">
            <a:extLst>
              <a:ext uri="{FF2B5EF4-FFF2-40B4-BE49-F238E27FC236}">
                <a16:creationId xmlns:a16="http://schemas.microsoft.com/office/drawing/2014/main" id="{82B88F44-FD5F-6B35-7BC8-5F9CEC74C959}"/>
              </a:ext>
            </a:extLst>
          </p:cNvPr>
          <p:cNvSpPr/>
          <p:nvPr/>
        </p:nvSpPr>
        <p:spPr>
          <a:xfrm rot="5400000">
            <a:off x="4071398" y="3135458"/>
            <a:ext cx="270569" cy="316515"/>
          </a:xfrm>
          <a:custGeom>
            <a:avLst/>
            <a:gdLst>
              <a:gd name="connsiteX0" fmla="*/ 0 w 270569"/>
              <a:gd name="connsiteY0" fmla="*/ 63303 h 316515"/>
              <a:gd name="connsiteX1" fmla="*/ 135285 w 270569"/>
              <a:gd name="connsiteY1" fmla="*/ 63303 h 316515"/>
              <a:gd name="connsiteX2" fmla="*/ 135285 w 270569"/>
              <a:gd name="connsiteY2" fmla="*/ 0 h 316515"/>
              <a:gd name="connsiteX3" fmla="*/ 270569 w 270569"/>
              <a:gd name="connsiteY3" fmla="*/ 158258 h 316515"/>
              <a:gd name="connsiteX4" fmla="*/ 135285 w 270569"/>
              <a:gd name="connsiteY4" fmla="*/ 316515 h 316515"/>
              <a:gd name="connsiteX5" fmla="*/ 135285 w 270569"/>
              <a:gd name="connsiteY5" fmla="*/ 253212 h 316515"/>
              <a:gd name="connsiteX6" fmla="*/ 0 w 270569"/>
              <a:gd name="connsiteY6" fmla="*/ 253212 h 316515"/>
              <a:gd name="connsiteX7" fmla="*/ 0 w 270569"/>
              <a:gd name="connsiteY7" fmla="*/ 63303 h 316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70569" h="316515">
                <a:moveTo>
                  <a:pt x="0" y="63303"/>
                </a:moveTo>
                <a:lnTo>
                  <a:pt x="135285" y="63303"/>
                </a:lnTo>
                <a:lnTo>
                  <a:pt x="135285" y="0"/>
                </a:lnTo>
                <a:lnTo>
                  <a:pt x="270569" y="158258"/>
                </a:lnTo>
                <a:lnTo>
                  <a:pt x="135285" y="316515"/>
                </a:lnTo>
                <a:lnTo>
                  <a:pt x="135285" y="253212"/>
                </a:lnTo>
                <a:lnTo>
                  <a:pt x="0" y="253212"/>
                </a:lnTo>
                <a:lnTo>
                  <a:pt x="0" y="63303"/>
                </a:lnTo>
                <a:close/>
              </a:path>
            </a:pathLst>
          </a:custGeom>
        </p:spPr>
        <p:style>
          <a:lnRef idx="0">
            <a:schemeClr val="accent2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2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63303" rIns="81171" bIns="63303" numCol="1" spcCol="1270" anchor="ctr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i-FI" sz="1300" b="1" kern="1200"/>
          </a:p>
        </p:txBody>
      </p:sp>
      <p:sp>
        <p:nvSpPr>
          <p:cNvPr id="24" name="Vapaamuotoinen: Muoto 23">
            <a:extLst>
              <a:ext uri="{FF2B5EF4-FFF2-40B4-BE49-F238E27FC236}">
                <a16:creationId xmlns:a16="http://schemas.microsoft.com/office/drawing/2014/main" id="{4CF2C782-528F-B956-E9B4-25F2F6401E80}"/>
              </a:ext>
            </a:extLst>
          </p:cNvPr>
          <p:cNvSpPr/>
          <p:nvPr/>
        </p:nvSpPr>
        <p:spPr>
          <a:xfrm>
            <a:off x="3565466" y="3510089"/>
            <a:ext cx="1592815" cy="2099879"/>
          </a:xfrm>
          <a:custGeom>
            <a:avLst/>
            <a:gdLst>
              <a:gd name="connsiteX0" fmla="*/ 0 w 1276270"/>
              <a:gd name="connsiteY0" fmla="*/ 127627 h 1328867"/>
              <a:gd name="connsiteX1" fmla="*/ 127627 w 1276270"/>
              <a:gd name="connsiteY1" fmla="*/ 0 h 1328867"/>
              <a:gd name="connsiteX2" fmla="*/ 1148643 w 1276270"/>
              <a:gd name="connsiteY2" fmla="*/ 0 h 1328867"/>
              <a:gd name="connsiteX3" fmla="*/ 1276270 w 1276270"/>
              <a:gd name="connsiteY3" fmla="*/ 127627 h 1328867"/>
              <a:gd name="connsiteX4" fmla="*/ 1276270 w 1276270"/>
              <a:gd name="connsiteY4" fmla="*/ 1201240 h 1328867"/>
              <a:gd name="connsiteX5" fmla="*/ 1148643 w 1276270"/>
              <a:gd name="connsiteY5" fmla="*/ 1328867 h 1328867"/>
              <a:gd name="connsiteX6" fmla="*/ 127627 w 1276270"/>
              <a:gd name="connsiteY6" fmla="*/ 1328867 h 1328867"/>
              <a:gd name="connsiteX7" fmla="*/ 0 w 1276270"/>
              <a:gd name="connsiteY7" fmla="*/ 1201240 h 1328867"/>
              <a:gd name="connsiteX8" fmla="*/ 0 w 1276270"/>
              <a:gd name="connsiteY8" fmla="*/ 127627 h 1328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76270" h="1328867">
                <a:moveTo>
                  <a:pt x="0" y="127627"/>
                </a:moveTo>
                <a:cubicBezTo>
                  <a:pt x="0" y="57141"/>
                  <a:pt x="57141" y="0"/>
                  <a:pt x="127627" y="0"/>
                </a:cubicBezTo>
                <a:lnTo>
                  <a:pt x="1148643" y="0"/>
                </a:lnTo>
                <a:cubicBezTo>
                  <a:pt x="1219129" y="0"/>
                  <a:pt x="1276270" y="57141"/>
                  <a:pt x="1276270" y="127627"/>
                </a:cubicBezTo>
                <a:lnTo>
                  <a:pt x="1276270" y="1201240"/>
                </a:lnTo>
                <a:cubicBezTo>
                  <a:pt x="1276270" y="1271726"/>
                  <a:pt x="1219129" y="1328867"/>
                  <a:pt x="1148643" y="1328867"/>
                </a:cubicBezTo>
                <a:lnTo>
                  <a:pt x="127627" y="1328867"/>
                </a:lnTo>
                <a:cubicBezTo>
                  <a:pt x="57141" y="1328867"/>
                  <a:pt x="0" y="1271726"/>
                  <a:pt x="0" y="1201240"/>
                </a:cubicBezTo>
                <a:lnTo>
                  <a:pt x="0" y="127627"/>
                </a:lnTo>
                <a:close/>
              </a:path>
            </a:pathLst>
          </a:custGeom>
        </p:spPr>
        <p:style>
          <a:lnRef idx="2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8341" tIns="98341" rIns="98341" bIns="98341" numCol="1" spcCol="1270" anchor="ctr" anchorCtr="0">
            <a:noAutofit/>
          </a:bodyPr>
          <a:lstStyle/>
          <a:p>
            <a:pPr marL="0" lvl="0" indent="0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i-FI" sz="1200" kern="1200" dirty="0"/>
          </a:p>
        </p:txBody>
      </p:sp>
      <p:sp>
        <p:nvSpPr>
          <p:cNvPr id="25" name="Vapaamuotoinen: Muoto 24">
            <a:extLst>
              <a:ext uri="{FF2B5EF4-FFF2-40B4-BE49-F238E27FC236}">
                <a16:creationId xmlns:a16="http://schemas.microsoft.com/office/drawing/2014/main" id="{A8C86DEC-52F9-3FF4-517C-791F517BC864}"/>
              </a:ext>
            </a:extLst>
          </p:cNvPr>
          <p:cNvSpPr/>
          <p:nvPr/>
        </p:nvSpPr>
        <p:spPr>
          <a:xfrm rot="5400000">
            <a:off x="5858177" y="3135458"/>
            <a:ext cx="270569" cy="316515"/>
          </a:xfrm>
          <a:custGeom>
            <a:avLst/>
            <a:gdLst>
              <a:gd name="connsiteX0" fmla="*/ 0 w 270569"/>
              <a:gd name="connsiteY0" fmla="*/ 63303 h 316515"/>
              <a:gd name="connsiteX1" fmla="*/ 135285 w 270569"/>
              <a:gd name="connsiteY1" fmla="*/ 63303 h 316515"/>
              <a:gd name="connsiteX2" fmla="*/ 135285 w 270569"/>
              <a:gd name="connsiteY2" fmla="*/ 0 h 316515"/>
              <a:gd name="connsiteX3" fmla="*/ 270569 w 270569"/>
              <a:gd name="connsiteY3" fmla="*/ 158258 h 316515"/>
              <a:gd name="connsiteX4" fmla="*/ 135285 w 270569"/>
              <a:gd name="connsiteY4" fmla="*/ 316515 h 316515"/>
              <a:gd name="connsiteX5" fmla="*/ 135285 w 270569"/>
              <a:gd name="connsiteY5" fmla="*/ 253212 h 316515"/>
              <a:gd name="connsiteX6" fmla="*/ 0 w 270569"/>
              <a:gd name="connsiteY6" fmla="*/ 253212 h 316515"/>
              <a:gd name="connsiteX7" fmla="*/ 0 w 270569"/>
              <a:gd name="connsiteY7" fmla="*/ 63303 h 316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70569" h="316515">
                <a:moveTo>
                  <a:pt x="0" y="63303"/>
                </a:moveTo>
                <a:lnTo>
                  <a:pt x="135285" y="63303"/>
                </a:lnTo>
                <a:lnTo>
                  <a:pt x="135285" y="0"/>
                </a:lnTo>
                <a:lnTo>
                  <a:pt x="270569" y="158258"/>
                </a:lnTo>
                <a:lnTo>
                  <a:pt x="135285" y="316515"/>
                </a:lnTo>
                <a:lnTo>
                  <a:pt x="135285" y="253212"/>
                </a:lnTo>
                <a:lnTo>
                  <a:pt x="0" y="253212"/>
                </a:lnTo>
                <a:lnTo>
                  <a:pt x="0" y="63303"/>
                </a:lnTo>
                <a:close/>
              </a:path>
            </a:pathLst>
          </a:custGeom>
        </p:spPr>
        <p:style>
          <a:lnRef idx="0">
            <a:schemeClr val="accent2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2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63303" rIns="81171" bIns="63303" numCol="1" spcCol="1270" anchor="ctr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i-FI" sz="1300" b="1" kern="1200"/>
          </a:p>
        </p:txBody>
      </p:sp>
      <p:sp>
        <p:nvSpPr>
          <p:cNvPr id="26" name="Vapaamuotoinen: Muoto 25">
            <a:extLst>
              <a:ext uri="{FF2B5EF4-FFF2-40B4-BE49-F238E27FC236}">
                <a16:creationId xmlns:a16="http://schemas.microsoft.com/office/drawing/2014/main" id="{E41042FE-F92B-5FC8-3E91-4B5A754C6E29}"/>
              </a:ext>
            </a:extLst>
          </p:cNvPr>
          <p:cNvSpPr/>
          <p:nvPr/>
        </p:nvSpPr>
        <p:spPr>
          <a:xfrm>
            <a:off x="5301121" y="3510089"/>
            <a:ext cx="1592815" cy="2099879"/>
          </a:xfrm>
          <a:custGeom>
            <a:avLst/>
            <a:gdLst>
              <a:gd name="connsiteX0" fmla="*/ 0 w 1276270"/>
              <a:gd name="connsiteY0" fmla="*/ 127627 h 1328867"/>
              <a:gd name="connsiteX1" fmla="*/ 127627 w 1276270"/>
              <a:gd name="connsiteY1" fmla="*/ 0 h 1328867"/>
              <a:gd name="connsiteX2" fmla="*/ 1148643 w 1276270"/>
              <a:gd name="connsiteY2" fmla="*/ 0 h 1328867"/>
              <a:gd name="connsiteX3" fmla="*/ 1276270 w 1276270"/>
              <a:gd name="connsiteY3" fmla="*/ 127627 h 1328867"/>
              <a:gd name="connsiteX4" fmla="*/ 1276270 w 1276270"/>
              <a:gd name="connsiteY4" fmla="*/ 1201240 h 1328867"/>
              <a:gd name="connsiteX5" fmla="*/ 1148643 w 1276270"/>
              <a:gd name="connsiteY5" fmla="*/ 1328867 h 1328867"/>
              <a:gd name="connsiteX6" fmla="*/ 127627 w 1276270"/>
              <a:gd name="connsiteY6" fmla="*/ 1328867 h 1328867"/>
              <a:gd name="connsiteX7" fmla="*/ 0 w 1276270"/>
              <a:gd name="connsiteY7" fmla="*/ 1201240 h 1328867"/>
              <a:gd name="connsiteX8" fmla="*/ 0 w 1276270"/>
              <a:gd name="connsiteY8" fmla="*/ 127627 h 1328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76270" h="1328867">
                <a:moveTo>
                  <a:pt x="0" y="127627"/>
                </a:moveTo>
                <a:cubicBezTo>
                  <a:pt x="0" y="57141"/>
                  <a:pt x="57141" y="0"/>
                  <a:pt x="127627" y="0"/>
                </a:cubicBezTo>
                <a:lnTo>
                  <a:pt x="1148643" y="0"/>
                </a:lnTo>
                <a:cubicBezTo>
                  <a:pt x="1219129" y="0"/>
                  <a:pt x="1276270" y="57141"/>
                  <a:pt x="1276270" y="127627"/>
                </a:cubicBezTo>
                <a:lnTo>
                  <a:pt x="1276270" y="1201240"/>
                </a:lnTo>
                <a:cubicBezTo>
                  <a:pt x="1276270" y="1271726"/>
                  <a:pt x="1219129" y="1328867"/>
                  <a:pt x="1148643" y="1328867"/>
                </a:cubicBezTo>
                <a:lnTo>
                  <a:pt x="127627" y="1328867"/>
                </a:lnTo>
                <a:cubicBezTo>
                  <a:pt x="57141" y="1328867"/>
                  <a:pt x="0" y="1271726"/>
                  <a:pt x="0" y="1201240"/>
                </a:cubicBezTo>
                <a:lnTo>
                  <a:pt x="0" y="127627"/>
                </a:lnTo>
                <a:close/>
              </a:path>
            </a:pathLst>
          </a:custGeom>
        </p:spPr>
        <p:style>
          <a:lnRef idx="2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8341" tIns="98341" rIns="98341" bIns="98341" numCol="1" spcCol="1270" anchor="ctr" anchorCtr="0">
            <a:noAutofit/>
          </a:bodyPr>
          <a:lstStyle/>
          <a:p>
            <a:pPr marL="0" lvl="0" indent="0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i-FI" sz="1200" kern="1200" dirty="0"/>
          </a:p>
        </p:txBody>
      </p:sp>
      <p:sp>
        <p:nvSpPr>
          <p:cNvPr id="27" name="Vapaamuotoinen: Muoto 26">
            <a:extLst>
              <a:ext uri="{FF2B5EF4-FFF2-40B4-BE49-F238E27FC236}">
                <a16:creationId xmlns:a16="http://schemas.microsoft.com/office/drawing/2014/main" id="{F4AA4FC0-9567-5A96-D57E-75B5B45ADFA4}"/>
              </a:ext>
            </a:extLst>
          </p:cNvPr>
          <p:cNvSpPr/>
          <p:nvPr/>
        </p:nvSpPr>
        <p:spPr>
          <a:xfrm rot="5400000">
            <a:off x="7644957" y="3135458"/>
            <a:ext cx="270569" cy="316515"/>
          </a:xfrm>
          <a:custGeom>
            <a:avLst/>
            <a:gdLst>
              <a:gd name="connsiteX0" fmla="*/ 0 w 270569"/>
              <a:gd name="connsiteY0" fmla="*/ 63303 h 316515"/>
              <a:gd name="connsiteX1" fmla="*/ 135285 w 270569"/>
              <a:gd name="connsiteY1" fmla="*/ 63303 h 316515"/>
              <a:gd name="connsiteX2" fmla="*/ 135285 w 270569"/>
              <a:gd name="connsiteY2" fmla="*/ 0 h 316515"/>
              <a:gd name="connsiteX3" fmla="*/ 270569 w 270569"/>
              <a:gd name="connsiteY3" fmla="*/ 158258 h 316515"/>
              <a:gd name="connsiteX4" fmla="*/ 135285 w 270569"/>
              <a:gd name="connsiteY4" fmla="*/ 316515 h 316515"/>
              <a:gd name="connsiteX5" fmla="*/ 135285 w 270569"/>
              <a:gd name="connsiteY5" fmla="*/ 253212 h 316515"/>
              <a:gd name="connsiteX6" fmla="*/ 0 w 270569"/>
              <a:gd name="connsiteY6" fmla="*/ 253212 h 316515"/>
              <a:gd name="connsiteX7" fmla="*/ 0 w 270569"/>
              <a:gd name="connsiteY7" fmla="*/ 63303 h 316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70569" h="316515">
                <a:moveTo>
                  <a:pt x="0" y="63303"/>
                </a:moveTo>
                <a:lnTo>
                  <a:pt x="135285" y="63303"/>
                </a:lnTo>
                <a:lnTo>
                  <a:pt x="135285" y="0"/>
                </a:lnTo>
                <a:lnTo>
                  <a:pt x="270569" y="158258"/>
                </a:lnTo>
                <a:lnTo>
                  <a:pt x="135285" y="316515"/>
                </a:lnTo>
                <a:lnTo>
                  <a:pt x="135285" y="253212"/>
                </a:lnTo>
                <a:lnTo>
                  <a:pt x="0" y="253212"/>
                </a:lnTo>
                <a:lnTo>
                  <a:pt x="0" y="63303"/>
                </a:lnTo>
                <a:close/>
              </a:path>
            </a:pathLst>
          </a:custGeom>
        </p:spPr>
        <p:style>
          <a:lnRef idx="0">
            <a:schemeClr val="accent2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2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63303" rIns="81171" bIns="63303" numCol="1" spcCol="1270" anchor="ctr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i-FI" sz="1300" kern="1200"/>
          </a:p>
        </p:txBody>
      </p:sp>
      <p:sp>
        <p:nvSpPr>
          <p:cNvPr id="28" name="Vapaamuotoinen: Muoto 27">
            <a:extLst>
              <a:ext uri="{FF2B5EF4-FFF2-40B4-BE49-F238E27FC236}">
                <a16:creationId xmlns:a16="http://schemas.microsoft.com/office/drawing/2014/main" id="{61FE1029-2B5B-A033-B956-7FCA0BD67194}"/>
              </a:ext>
            </a:extLst>
          </p:cNvPr>
          <p:cNvSpPr/>
          <p:nvPr/>
        </p:nvSpPr>
        <p:spPr>
          <a:xfrm>
            <a:off x="7036776" y="3510089"/>
            <a:ext cx="1592815" cy="2099879"/>
          </a:xfrm>
          <a:custGeom>
            <a:avLst/>
            <a:gdLst>
              <a:gd name="connsiteX0" fmla="*/ 0 w 1276270"/>
              <a:gd name="connsiteY0" fmla="*/ 127627 h 1328867"/>
              <a:gd name="connsiteX1" fmla="*/ 127627 w 1276270"/>
              <a:gd name="connsiteY1" fmla="*/ 0 h 1328867"/>
              <a:gd name="connsiteX2" fmla="*/ 1148643 w 1276270"/>
              <a:gd name="connsiteY2" fmla="*/ 0 h 1328867"/>
              <a:gd name="connsiteX3" fmla="*/ 1276270 w 1276270"/>
              <a:gd name="connsiteY3" fmla="*/ 127627 h 1328867"/>
              <a:gd name="connsiteX4" fmla="*/ 1276270 w 1276270"/>
              <a:gd name="connsiteY4" fmla="*/ 1201240 h 1328867"/>
              <a:gd name="connsiteX5" fmla="*/ 1148643 w 1276270"/>
              <a:gd name="connsiteY5" fmla="*/ 1328867 h 1328867"/>
              <a:gd name="connsiteX6" fmla="*/ 127627 w 1276270"/>
              <a:gd name="connsiteY6" fmla="*/ 1328867 h 1328867"/>
              <a:gd name="connsiteX7" fmla="*/ 0 w 1276270"/>
              <a:gd name="connsiteY7" fmla="*/ 1201240 h 1328867"/>
              <a:gd name="connsiteX8" fmla="*/ 0 w 1276270"/>
              <a:gd name="connsiteY8" fmla="*/ 127627 h 1328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76270" h="1328867">
                <a:moveTo>
                  <a:pt x="0" y="127627"/>
                </a:moveTo>
                <a:cubicBezTo>
                  <a:pt x="0" y="57141"/>
                  <a:pt x="57141" y="0"/>
                  <a:pt x="127627" y="0"/>
                </a:cubicBezTo>
                <a:lnTo>
                  <a:pt x="1148643" y="0"/>
                </a:lnTo>
                <a:cubicBezTo>
                  <a:pt x="1219129" y="0"/>
                  <a:pt x="1276270" y="57141"/>
                  <a:pt x="1276270" y="127627"/>
                </a:cubicBezTo>
                <a:lnTo>
                  <a:pt x="1276270" y="1201240"/>
                </a:lnTo>
                <a:cubicBezTo>
                  <a:pt x="1276270" y="1271726"/>
                  <a:pt x="1219129" y="1328867"/>
                  <a:pt x="1148643" y="1328867"/>
                </a:cubicBezTo>
                <a:lnTo>
                  <a:pt x="127627" y="1328867"/>
                </a:lnTo>
                <a:cubicBezTo>
                  <a:pt x="57141" y="1328867"/>
                  <a:pt x="0" y="1271726"/>
                  <a:pt x="0" y="1201240"/>
                </a:cubicBezTo>
                <a:lnTo>
                  <a:pt x="0" y="127627"/>
                </a:lnTo>
                <a:close/>
              </a:path>
            </a:pathLst>
          </a:custGeom>
        </p:spPr>
        <p:style>
          <a:lnRef idx="2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8341" tIns="98341" rIns="98341" bIns="98341" numCol="1" spcCol="1270" anchor="ctr" anchorCtr="0">
            <a:noAutofit/>
          </a:bodyPr>
          <a:lstStyle/>
          <a:p>
            <a:pPr marL="0" lvl="0" indent="0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i-FI" sz="1200" kern="1200" dirty="0"/>
          </a:p>
        </p:txBody>
      </p:sp>
      <p:sp>
        <p:nvSpPr>
          <p:cNvPr id="29" name="Vapaamuotoinen: Muoto 28">
            <a:extLst>
              <a:ext uri="{FF2B5EF4-FFF2-40B4-BE49-F238E27FC236}">
                <a16:creationId xmlns:a16="http://schemas.microsoft.com/office/drawing/2014/main" id="{0E7E92E8-4BFB-3C6A-506D-B754D17554D7}"/>
              </a:ext>
            </a:extLst>
          </p:cNvPr>
          <p:cNvSpPr/>
          <p:nvPr/>
        </p:nvSpPr>
        <p:spPr>
          <a:xfrm rot="5400000">
            <a:off x="9431736" y="3135458"/>
            <a:ext cx="270569" cy="316515"/>
          </a:xfrm>
          <a:custGeom>
            <a:avLst/>
            <a:gdLst>
              <a:gd name="connsiteX0" fmla="*/ 0 w 270569"/>
              <a:gd name="connsiteY0" fmla="*/ 63303 h 316515"/>
              <a:gd name="connsiteX1" fmla="*/ 135285 w 270569"/>
              <a:gd name="connsiteY1" fmla="*/ 63303 h 316515"/>
              <a:gd name="connsiteX2" fmla="*/ 135285 w 270569"/>
              <a:gd name="connsiteY2" fmla="*/ 0 h 316515"/>
              <a:gd name="connsiteX3" fmla="*/ 270569 w 270569"/>
              <a:gd name="connsiteY3" fmla="*/ 158258 h 316515"/>
              <a:gd name="connsiteX4" fmla="*/ 135285 w 270569"/>
              <a:gd name="connsiteY4" fmla="*/ 316515 h 316515"/>
              <a:gd name="connsiteX5" fmla="*/ 135285 w 270569"/>
              <a:gd name="connsiteY5" fmla="*/ 253212 h 316515"/>
              <a:gd name="connsiteX6" fmla="*/ 0 w 270569"/>
              <a:gd name="connsiteY6" fmla="*/ 253212 h 316515"/>
              <a:gd name="connsiteX7" fmla="*/ 0 w 270569"/>
              <a:gd name="connsiteY7" fmla="*/ 63303 h 316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70569" h="316515">
                <a:moveTo>
                  <a:pt x="0" y="63303"/>
                </a:moveTo>
                <a:lnTo>
                  <a:pt x="135285" y="63303"/>
                </a:lnTo>
                <a:lnTo>
                  <a:pt x="135285" y="0"/>
                </a:lnTo>
                <a:lnTo>
                  <a:pt x="270569" y="158258"/>
                </a:lnTo>
                <a:lnTo>
                  <a:pt x="135285" y="316515"/>
                </a:lnTo>
                <a:lnTo>
                  <a:pt x="135285" y="253212"/>
                </a:lnTo>
                <a:lnTo>
                  <a:pt x="0" y="253212"/>
                </a:lnTo>
                <a:lnTo>
                  <a:pt x="0" y="63303"/>
                </a:lnTo>
                <a:close/>
              </a:path>
            </a:pathLst>
          </a:custGeom>
        </p:spPr>
        <p:style>
          <a:lnRef idx="0">
            <a:schemeClr val="accent2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2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63303" rIns="81171" bIns="63303" numCol="1" spcCol="1270" anchor="ctr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i-FI" sz="1300" b="1" kern="1200"/>
          </a:p>
        </p:txBody>
      </p:sp>
      <p:sp>
        <p:nvSpPr>
          <p:cNvPr id="30" name="Vapaamuotoinen: Muoto 29">
            <a:extLst>
              <a:ext uri="{FF2B5EF4-FFF2-40B4-BE49-F238E27FC236}">
                <a16:creationId xmlns:a16="http://schemas.microsoft.com/office/drawing/2014/main" id="{7605BA4A-78EE-92A0-1FF7-76F197FB17B6}"/>
              </a:ext>
            </a:extLst>
          </p:cNvPr>
          <p:cNvSpPr/>
          <p:nvPr/>
        </p:nvSpPr>
        <p:spPr>
          <a:xfrm>
            <a:off x="8772431" y="3510089"/>
            <a:ext cx="1592815" cy="2099879"/>
          </a:xfrm>
          <a:custGeom>
            <a:avLst/>
            <a:gdLst>
              <a:gd name="connsiteX0" fmla="*/ 0 w 1276270"/>
              <a:gd name="connsiteY0" fmla="*/ 127627 h 1328867"/>
              <a:gd name="connsiteX1" fmla="*/ 127627 w 1276270"/>
              <a:gd name="connsiteY1" fmla="*/ 0 h 1328867"/>
              <a:gd name="connsiteX2" fmla="*/ 1148643 w 1276270"/>
              <a:gd name="connsiteY2" fmla="*/ 0 h 1328867"/>
              <a:gd name="connsiteX3" fmla="*/ 1276270 w 1276270"/>
              <a:gd name="connsiteY3" fmla="*/ 127627 h 1328867"/>
              <a:gd name="connsiteX4" fmla="*/ 1276270 w 1276270"/>
              <a:gd name="connsiteY4" fmla="*/ 1201240 h 1328867"/>
              <a:gd name="connsiteX5" fmla="*/ 1148643 w 1276270"/>
              <a:gd name="connsiteY5" fmla="*/ 1328867 h 1328867"/>
              <a:gd name="connsiteX6" fmla="*/ 127627 w 1276270"/>
              <a:gd name="connsiteY6" fmla="*/ 1328867 h 1328867"/>
              <a:gd name="connsiteX7" fmla="*/ 0 w 1276270"/>
              <a:gd name="connsiteY7" fmla="*/ 1201240 h 1328867"/>
              <a:gd name="connsiteX8" fmla="*/ 0 w 1276270"/>
              <a:gd name="connsiteY8" fmla="*/ 127627 h 1328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76270" h="1328867">
                <a:moveTo>
                  <a:pt x="0" y="127627"/>
                </a:moveTo>
                <a:cubicBezTo>
                  <a:pt x="0" y="57141"/>
                  <a:pt x="57141" y="0"/>
                  <a:pt x="127627" y="0"/>
                </a:cubicBezTo>
                <a:lnTo>
                  <a:pt x="1148643" y="0"/>
                </a:lnTo>
                <a:cubicBezTo>
                  <a:pt x="1219129" y="0"/>
                  <a:pt x="1276270" y="57141"/>
                  <a:pt x="1276270" y="127627"/>
                </a:cubicBezTo>
                <a:lnTo>
                  <a:pt x="1276270" y="1201240"/>
                </a:lnTo>
                <a:cubicBezTo>
                  <a:pt x="1276270" y="1271726"/>
                  <a:pt x="1219129" y="1328867"/>
                  <a:pt x="1148643" y="1328867"/>
                </a:cubicBezTo>
                <a:lnTo>
                  <a:pt x="127627" y="1328867"/>
                </a:lnTo>
                <a:cubicBezTo>
                  <a:pt x="57141" y="1328867"/>
                  <a:pt x="0" y="1271726"/>
                  <a:pt x="0" y="1201240"/>
                </a:cubicBezTo>
                <a:lnTo>
                  <a:pt x="0" y="127627"/>
                </a:lnTo>
                <a:close/>
              </a:path>
            </a:pathLst>
          </a:custGeom>
        </p:spPr>
        <p:style>
          <a:lnRef idx="2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8341" tIns="98341" rIns="98341" bIns="98341" numCol="1" spcCol="1270" anchor="ctr" anchorCtr="0">
            <a:noAutofit/>
          </a:bodyPr>
          <a:lstStyle/>
          <a:p>
            <a:pPr marL="0" lvl="0" indent="0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i-FI" sz="1200" kern="1200" dirty="0"/>
          </a:p>
        </p:txBody>
      </p:sp>
      <p:sp>
        <p:nvSpPr>
          <p:cNvPr id="31" name="Vapaamuotoinen: Muoto 30">
            <a:extLst>
              <a:ext uri="{FF2B5EF4-FFF2-40B4-BE49-F238E27FC236}">
                <a16:creationId xmlns:a16="http://schemas.microsoft.com/office/drawing/2014/main" id="{FD7EA484-3EC9-D319-5EE7-09D469187877}"/>
              </a:ext>
            </a:extLst>
          </p:cNvPr>
          <p:cNvSpPr/>
          <p:nvPr/>
        </p:nvSpPr>
        <p:spPr>
          <a:xfrm rot="5400000">
            <a:off x="11218515" y="3135458"/>
            <a:ext cx="270569" cy="316515"/>
          </a:xfrm>
          <a:custGeom>
            <a:avLst/>
            <a:gdLst>
              <a:gd name="connsiteX0" fmla="*/ 0 w 270569"/>
              <a:gd name="connsiteY0" fmla="*/ 63303 h 316515"/>
              <a:gd name="connsiteX1" fmla="*/ 135285 w 270569"/>
              <a:gd name="connsiteY1" fmla="*/ 63303 h 316515"/>
              <a:gd name="connsiteX2" fmla="*/ 135285 w 270569"/>
              <a:gd name="connsiteY2" fmla="*/ 0 h 316515"/>
              <a:gd name="connsiteX3" fmla="*/ 270569 w 270569"/>
              <a:gd name="connsiteY3" fmla="*/ 158258 h 316515"/>
              <a:gd name="connsiteX4" fmla="*/ 135285 w 270569"/>
              <a:gd name="connsiteY4" fmla="*/ 316515 h 316515"/>
              <a:gd name="connsiteX5" fmla="*/ 135285 w 270569"/>
              <a:gd name="connsiteY5" fmla="*/ 253212 h 316515"/>
              <a:gd name="connsiteX6" fmla="*/ 0 w 270569"/>
              <a:gd name="connsiteY6" fmla="*/ 253212 h 316515"/>
              <a:gd name="connsiteX7" fmla="*/ 0 w 270569"/>
              <a:gd name="connsiteY7" fmla="*/ 63303 h 316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70569" h="316515">
                <a:moveTo>
                  <a:pt x="0" y="63303"/>
                </a:moveTo>
                <a:lnTo>
                  <a:pt x="135285" y="63303"/>
                </a:lnTo>
                <a:lnTo>
                  <a:pt x="135285" y="0"/>
                </a:lnTo>
                <a:lnTo>
                  <a:pt x="270569" y="158258"/>
                </a:lnTo>
                <a:lnTo>
                  <a:pt x="135285" y="316515"/>
                </a:lnTo>
                <a:lnTo>
                  <a:pt x="135285" y="253212"/>
                </a:lnTo>
                <a:lnTo>
                  <a:pt x="0" y="253212"/>
                </a:lnTo>
                <a:lnTo>
                  <a:pt x="0" y="63303"/>
                </a:lnTo>
                <a:close/>
              </a:path>
            </a:pathLst>
          </a:custGeom>
        </p:spPr>
        <p:style>
          <a:lnRef idx="0">
            <a:schemeClr val="accent2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2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63303" rIns="81171" bIns="63303" numCol="1" spcCol="1270" anchor="ctr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i-FI" sz="1300" b="1" kern="1200"/>
          </a:p>
        </p:txBody>
      </p:sp>
      <p:sp>
        <p:nvSpPr>
          <p:cNvPr id="32" name="Vapaamuotoinen: Muoto 31">
            <a:extLst>
              <a:ext uri="{FF2B5EF4-FFF2-40B4-BE49-F238E27FC236}">
                <a16:creationId xmlns:a16="http://schemas.microsoft.com/office/drawing/2014/main" id="{FF3E7780-5BC9-3BDC-D30A-5040C9F741C9}"/>
              </a:ext>
            </a:extLst>
          </p:cNvPr>
          <p:cNvSpPr/>
          <p:nvPr/>
        </p:nvSpPr>
        <p:spPr>
          <a:xfrm>
            <a:off x="10508087" y="3510089"/>
            <a:ext cx="1592815" cy="2099879"/>
          </a:xfrm>
          <a:custGeom>
            <a:avLst/>
            <a:gdLst>
              <a:gd name="connsiteX0" fmla="*/ 0 w 1276270"/>
              <a:gd name="connsiteY0" fmla="*/ 127627 h 1328867"/>
              <a:gd name="connsiteX1" fmla="*/ 127627 w 1276270"/>
              <a:gd name="connsiteY1" fmla="*/ 0 h 1328867"/>
              <a:gd name="connsiteX2" fmla="*/ 1148643 w 1276270"/>
              <a:gd name="connsiteY2" fmla="*/ 0 h 1328867"/>
              <a:gd name="connsiteX3" fmla="*/ 1276270 w 1276270"/>
              <a:gd name="connsiteY3" fmla="*/ 127627 h 1328867"/>
              <a:gd name="connsiteX4" fmla="*/ 1276270 w 1276270"/>
              <a:gd name="connsiteY4" fmla="*/ 1201240 h 1328867"/>
              <a:gd name="connsiteX5" fmla="*/ 1148643 w 1276270"/>
              <a:gd name="connsiteY5" fmla="*/ 1328867 h 1328867"/>
              <a:gd name="connsiteX6" fmla="*/ 127627 w 1276270"/>
              <a:gd name="connsiteY6" fmla="*/ 1328867 h 1328867"/>
              <a:gd name="connsiteX7" fmla="*/ 0 w 1276270"/>
              <a:gd name="connsiteY7" fmla="*/ 1201240 h 1328867"/>
              <a:gd name="connsiteX8" fmla="*/ 0 w 1276270"/>
              <a:gd name="connsiteY8" fmla="*/ 127627 h 1328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76270" h="1328867">
                <a:moveTo>
                  <a:pt x="0" y="127627"/>
                </a:moveTo>
                <a:cubicBezTo>
                  <a:pt x="0" y="57141"/>
                  <a:pt x="57141" y="0"/>
                  <a:pt x="127627" y="0"/>
                </a:cubicBezTo>
                <a:lnTo>
                  <a:pt x="1148643" y="0"/>
                </a:lnTo>
                <a:cubicBezTo>
                  <a:pt x="1219129" y="0"/>
                  <a:pt x="1276270" y="57141"/>
                  <a:pt x="1276270" y="127627"/>
                </a:cubicBezTo>
                <a:lnTo>
                  <a:pt x="1276270" y="1201240"/>
                </a:lnTo>
                <a:cubicBezTo>
                  <a:pt x="1276270" y="1271726"/>
                  <a:pt x="1219129" y="1328867"/>
                  <a:pt x="1148643" y="1328867"/>
                </a:cubicBezTo>
                <a:lnTo>
                  <a:pt x="127627" y="1328867"/>
                </a:lnTo>
                <a:cubicBezTo>
                  <a:pt x="57141" y="1328867"/>
                  <a:pt x="0" y="1271726"/>
                  <a:pt x="0" y="1201240"/>
                </a:cubicBezTo>
                <a:lnTo>
                  <a:pt x="0" y="127627"/>
                </a:lnTo>
                <a:close/>
              </a:path>
            </a:pathLst>
          </a:custGeom>
        </p:spPr>
        <p:style>
          <a:lnRef idx="2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8341" tIns="98341" rIns="98341" bIns="98341" numCol="1" spcCol="1270" anchor="ctr" anchorCtr="0">
            <a:noAutofit/>
          </a:bodyPr>
          <a:lstStyle/>
          <a:p>
            <a:pPr marL="0" lvl="0" indent="0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i-FI" sz="1200" kern="1200" dirty="0"/>
          </a:p>
        </p:txBody>
      </p:sp>
      <p:sp>
        <p:nvSpPr>
          <p:cNvPr id="33" name="Vapaamuotoinen: Muoto 32">
            <a:extLst>
              <a:ext uri="{FF2B5EF4-FFF2-40B4-BE49-F238E27FC236}">
                <a16:creationId xmlns:a16="http://schemas.microsoft.com/office/drawing/2014/main" id="{51398A19-E742-54BD-CB56-CAF5E4B3DC2C}"/>
              </a:ext>
            </a:extLst>
          </p:cNvPr>
          <p:cNvSpPr/>
          <p:nvPr/>
        </p:nvSpPr>
        <p:spPr>
          <a:xfrm rot="5400000">
            <a:off x="538746" y="3135457"/>
            <a:ext cx="270569" cy="316515"/>
          </a:xfrm>
          <a:custGeom>
            <a:avLst/>
            <a:gdLst>
              <a:gd name="connsiteX0" fmla="*/ 0 w 270569"/>
              <a:gd name="connsiteY0" fmla="*/ 63303 h 316515"/>
              <a:gd name="connsiteX1" fmla="*/ 135285 w 270569"/>
              <a:gd name="connsiteY1" fmla="*/ 63303 h 316515"/>
              <a:gd name="connsiteX2" fmla="*/ 135285 w 270569"/>
              <a:gd name="connsiteY2" fmla="*/ 0 h 316515"/>
              <a:gd name="connsiteX3" fmla="*/ 270569 w 270569"/>
              <a:gd name="connsiteY3" fmla="*/ 158258 h 316515"/>
              <a:gd name="connsiteX4" fmla="*/ 135285 w 270569"/>
              <a:gd name="connsiteY4" fmla="*/ 316515 h 316515"/>
              <a:gd name="connsiteX5" fmla="*/ 135285 w 270569"/>
              <a:gd name="connsiteY5" fmla="*/ 253212 h 316515"/>
              <a:gd name="connsiteX6" fmla="*/ 0 w 270569"/>
              <a:gd name="connsiteY6" fmla="*/ 253212 h 316515"/>
              <a:gd name="connsiteX7" fmla="*/ 0 w 270569"/>
              <a:gd name="connsiteY7" fmla="*/ 63303 h 316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70569" h="316515">
                <a:moveTo>
                  <a:pt x="0" y="63303"/>
                </a:moveTo>
                <a:lnTo>
                  <a:pt x="135285" y="63303"/>
                </a:lnTo>
                <a:lnTo>
                  <a:pt x="135285" y="0"/>
                </a:lnTo>
                <a:lnTo>
                  <a:pt x="270569" y="158258"/>
                </a:lnTo>
                <a:lnTo>
                  <a:pt x="135285" y="316515"/>
                </a:lnTo>
                <a:lnTo>
                  <a:pt x="135285" y="253212"/>
                </a:lnTo>
                <a:lnTo>
                  <a:pt x="0" y="253212"/>
                </a:lnTo>
                <a:lnTo>
                  <a:pt x="0" y="63303"/>
                </a:lnTo>
                <a:close/>
              </a:path>
            </a:pathLst>
          </a:custGeom>
        </p:spPr>
        <p:style>
          <a:lnRef idx="0">
            <a:schemeClr val="accent2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2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63303" rIns="81171" bIns="63303" numCol="1" spcCol="1270" anchor="ctr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i-FI" sz="1300" b="1" kern="1200"/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C9AB7DDF-84CF-7B0D-7E91-5170E5597DBC}"/>
              </a:ext>
            </a:extLst>
          </p:cNvPr>
          <p:cNvSpPr/>
          <p:nvPr/>
        </p:nvSpPr>
        <p:spPr>
          <a:xfrm>
            <a:off x="9180944" y="171347"/>
            <a:ext cx="2682617" cy="10011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TKI-</a:t>
            </a:r>
            <a:r>
              <a:rPr lang="en-US" sz="1600" dirty="0" err="1">
                <a:solidFill>
                  <a:schemeClr val="tx1"/>
                </a:solidFill>
              </a:rPr>
              <a:t>prosessin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tunteminen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auttaa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pohtimaan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kunnan</a:t>
            </a:r>
            <a:r>
              <a:rPr lang="en-US" sz="1600" dirty="0">
                <a:solidFill>
                  <a:schemeClr val="tx1"/>
                </a:solidFill>
              </a:rPr>
              <a:t> TKI-</a:t>
            </a:r>
            <a:r>
              <a:rPr lang="en-US" sz="1600" dirty="0" err="1">
                <a:solidFill>
                  <a:schemeClr val="tx1"/>
                </a:solidFill>
              </a:rPr>
              <a:t>kypsyyttä</a:t>
            </a:r>
            <a:r>
              <a:rPr lang="en-US" sz="1600" dirty="0">
                <a:solidFill>
                  <a:schemeClr val="tx1"/>
                </a:solidFill>
              </a:rPr>
              <a:t>. </a:t>
            </a:r>
            <a:endParaRPr lang="fi-FI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2471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1A2ADD-A1A6-ED76-675D-00509B6A4D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879FE79-047A-BCCC-E393-021DCB7F51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4873" y="1"/>
            <a:ext cx="11672969" cy="1234098"/>
          </a:xfrm>
        </p:spPr>
        <p:txBody>
          <a:bodyPr>
            <a:normAutofit/>
          </a:bodyPr>
          <a:lstStyle/>
          <a:p>
            <a:r>
              <a:rPr lang="en-US" sz="3600" dirty="0"/>
              <a:t>5. TKI-</a:t>
            </a:r>
            <a:r>
              <a:rPr lang="en-US" sz="3600" dirty="0" err="1"/>
              <a:t>prosessi</a:t>
            </a:r>
            <a:r>
              <a:rPr lang="en-US" sz="3600" dirty="0"/>
              <a:t>, </a:t>
            </a:r>
            <a:r>
              <a:rPr lang="en-US" sz="3600" dirty="0" err="1"/>
              <a:t>kun</a:t>
            </a:r>
            <a:r>
              <a:rPr lang="en-US" sz="3600" dirty="0"/>
              <a:t> </a:t>
            </a:r>
            <a:r>
              <a:rPr lang="en-US" sz="3600" dirty="0" err="1"/>
              <a:t>kuntaa</a:t>
            </a:r>
            <a:r>
              <a:rPr lang="en-US" sz="3600" dirty="0"/>
              <a:t> </a:t>
            </a:r>
            <a:r>
              <a:rPr lang="en-US" sz="3600" b="1" dirty="0" err="1"/>
              <a:t>pyydetään</a:t>
            </a:r>
            <a:r>
              <a:rPr lang="en-US" sz="3600" b="1" dirty="0"/>
              <a:t> </a:t>
            </a:r>
            <a:r>
              <a:rPr lang="en-US" sz="3600" b="1" dirty="0" err="1"/>
              <a:t>mukaan</a:t>
            </a:r>
            <a:endParaRPr lang="fi-FI" sz="3600" b="1" dirty="0"/>
          </a:p>
        </p:txBody>
      </p:sp>
      <p:graphicFrame>
        <p:nvGraphicFramePr>
          <p:cNvPr id="3" name="Kaaviokuva 2">
            <a:extLst>
              <a:ext uri="{FF2B5EF4-FFF2-40B4-BE49-F238E27FC236}">
                <a16:creationId xmlns:a16="http://schemas.microsoft.com/office/drawing/2014/main" id="{C613A766-A22D-CA61-0B38-075097F8FF7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9576166"/>
              </p:ext>
            </p:extLst>
          </p:nvPr>
        </p:nvGraphicFramePr>
        <p:xfrm>
          <a:off x="94156" y="1477936"/>
          <a:ext cx="12003687" cy="18920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0" name="Vapaamuotoinen: Muoto 19">
            <a:extLst>
              <a:ext uri="{FF2B5EF4-FFF2-40B4-BE49-F238E27FC236}">
                <a16:creationId xmlns:a16="http://schemas.microsoft.com/office/drawing/2014/main" id="{70D9C470-110C-F1EB-7EED-BCBB19FA3B62}"/>
              </a:ext>
            </a:extLst>
          </p:cNvPr>
          <p:cNvSpPr/>
          <p:nvPr/>
        </p:nvSpPr>
        <p:spPr>
          <a:xfrm>
            <a:off x="74604" y="3870012"/>
            <a:ext cx="1841595" cy="1327683"/>
          </a:xfrm>
          <a:custGeom>
            <a:avLst/>
            <a:gdLst>
              <a:gd name="connsiteX0" fmla="*/ 0 w 1276270"/>
              <a:gd name="connsiteY0" fmla="*/ 127627 h 1328867"/>
              <a:gd name="connsiteX1" fmla="*/ 127627 w 1276270"/>
              <a:gd name="connsiteY1" fmla="*/ 0 h 1328867"/>
              <a:gd name="connsiteX2" fmla="*/ 1148643 w 1276270"/>
              <a:gd name="connsiteY2" fmla="*/ 0 h 1328867"/>
              <a:gd name="connsiteX3" fmla="*/ 1276270 w 1276270"/>
              <a:gd name="connsiteY3" fmla="*/ 127627 h 1328867"/>
              <a:gd name="connsiteX4" fmla="*/ 1276270 w 1276270"/>
              <a:gd name="connsiteY4" fmla="*/ 1201240 h 1328867"/>
              <a:gd name="connsiteX5" fmla="*/ 1148643 w 1276270"/>
              <a:gd name="connsiteY5" fmla="*/ 1328867 h 1328867"/>
              <a:gd name="connsiteX6" fmla="*/ 127627 w 1276270"/>
              <a:gd name="connsiteY6" fmla="*/ 1328867 h 1328867"/>
              <a:gd name="connsiteX7" fmla="*/ 0 w 1276270"/>
              <a:gd name="connsiteY7" fmla="*/ 1201240 h 1328867"/>
              <a:gd name="connsiteX8" fmla="*/ 0 w 1276270"/>
              <a:gd name="connsiteY8" fmla="*/ 127627 h 1328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76270" h="1328867">
                <a:moveTo>
                  <a:pt x="0" y="127627"/>
                </a:moveTo>
                <a:cubicBezTo>
                  <a:pt x="0" y="57141"/>
                  <a:pt x="57141" y="0"/>
                  <a:pt x="127627" y="0"/>
                </a:cubicBezTo>
                <a:lnTo>
                  <a:pt x="1148643" y="0"/>
                </a:lnTo>
                <a:cubicBezTo>
                  <a:pt x="1219129" y="0"/>
                  <a:pt x="1276270" y="57141"/>
                  <a:pt x="1276270" y="127627"/>
                </a:cubicBezTo>
                <a:lnTo>
                  <a:pt x="1276270" y="1201240"/>
                </a:lnTo>
                <a:cubicBezTo>
                  <a:pt x="1276270" y="1271726"/>
                  <a:pt x="1219129" y="1328867"/>
                  <a:pt x="1148643" y="1328867"/>
                </a:cubicBezTo>
                <a:lnTo>
                  <a:pt x="127627" y="1328867"/>
                </a:lnTo>
                <a:cubicBezTo>
                  <a:pt x="57141" y="1328867"/>
                  <a:pt x="0" y="1271726"/>
                  <a:pt x="0" y="1201240"/>
                </a:cubicBezTo>
                <a:lnTo>
                  <a:pt x="0" y="127627"/>
                </a:lnTo>
                <a:close/>
              </a:path>
            </a:pathLst>
          </a:custGeom>
          <a:ln>
            <a:solidFill>
              <a:schemeClr val="accent6"/>
            </a:solidFill>
          </a:ln>
        </p:spPr>
        <p:style>
          <a:lnRef idx="2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8341" tIns="98341" rIns="98341" bIns="98341" numCol="1" spcCol="1270" anchor="ctr" anchorCtr="0">
            <a:noAutofit/>
          </a:bodyPr>
          <a:lstStyle/>
          <a:p>
            <a:pPr lvl="0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i-FI" sz="1200" kern="1200" dirty="0"/>
          </a:p>
        </p:txBody>
      </p:sp>
      <p:sp>
        <p:nvSpPr>
          <p:cNvPr id="22" name="Vapaamuotoinen: Muoto 21">
            <a:extLst>
              <a:ext uri="{FF2B5EF4-FFF2-40B4-BE49-F238E27FC236}">
                <a16:creationId xmlns:a16="http://schemas.microsoft.com/office/drawing/2014/main" id="{4F9774F2-AEBE-1624-9449-F16D7A27A7F4}"/>
              </a:ext>
            </a:extLst>
          </p:cNvPr>
          <p:cNvSpPr/>
          <p:nvPr/>
        </p:nvSpPr>
        <p:spPr>
          <a:xfrm>
            <a:off x="2073669" y="3870012"/>
            <a:ext cx="1841595" cy="1327683"/>
          </a:xfrm>
          <a:custGeom>
            <a:avLst/>
            <a:gdLst>
              <a:gd name="connsiteX0" fmla="*/ 0 w 1276270"/>
              <a:gd name="connsiteY0" fmla="*/ 127627 h 1328867"/>
              <a:gd name="connsiteX1" fmla="*/ 127627 w 1276270"/>
              <a:gd name="connsiteY1" fmla="*/ 0 h 1328867"/>
              <a:gd name="connsiteX2" fmla="*/ 1148643 w 1276270"/>
              <a:gd name="connsiteY2" fmla="*/ 0 h 1328867"/>
              <a:gd name="connsiteX3" fmla="*/ 1276270 w 1276270"/>
              <a:gd name="connsiteY3" fmla="*/ 127627 h 1328867"/>
              <a:gd name="connsiteX4" fmla="*/ 1276270 w 1276270"/>
              <a:gd name="connsiteY4" fmla="*/ 1201240 h 1328867"/>
              <a:gd name="connsiteX5" fmla="*/ 1148643 w 1276270"/>
              <a:gd name="connsiteY5" fmla="*/ 1328867 h 1328867"/>
              <a:gd name="connsiteX6" fmla="*/ 127627 w 1276270"/>
              <a:gd name="connsiteY6" fmla="*/ 1328867 h 1328867"/>
              <a:gd name="connsiteX7" fmla="*/ 0 w 1276270"/>
              <a:gd name="connsiteY7" fmla="*/ 1201240 h 1328867"/>
              <a:gd name="connsiteX8" fmla="*/ 0 w 1276270"/>
              <a:gd name="connsiteY8" fmla="*/ 127627 h 1328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76270" h="1328867">
                <a:moveTo>
                  <a:pt x="0" y="127627"/>
                </a:moveTo>
                <a:cubicBezTo>
                  <a:pt x="0" y="57141"/>
                  <a:pt x="57141" y="0"/>
                  <a:pt x="127627" y="0"/>
                </a:cubicBezTo>
                <a:lnTo>
                  <a:pt x="1148643" y="0"/>
                </a:lnTo>
                <a:cubicBezTo>
                  <a:pt x="1219129" y="0"/>
                  <a:pt x="1276270" y="57141"/>
                  <a:pt x="1276270" y="127627"/>
                </a:cubicBezTo>
                <a:lnTo>
                  <a:pt x="1276270" y="1201240"/>
                </a:lnTo>
                <a:cubicBezTo>
                  <a:pt x="1276270" y="1271726"/>
                  <a:pt x="1219129" y="1328867"/>
                  <a:pt x="1148643" y="1328867"/>
                </a:cubicBezTo>
                <a:lnTo>
                  <a:pt x="127627" y="1328867"/>
                </a:lnTo>
                <a:cubicBezTo>
                  <a:pt x="57141" y="1328867"/>
                  <a:pt x="0" y="1271726"/>
                  <a:pt x="0" y="1201240"/>
                </a:cubicBezTo>
                <a:lnTo>
                  <a:pt x="0" y="127627"/>
                </a:lnTo>
                <a:close/>
              </a:path>
            </a:pathLst>
          </a:custGeom>
          <a:ln>
            <a:solidFill>
              <a:schemeClr val="accent6"/>
            </a:solidFill>
          </a:ln>
        </p:spPr>
        <p:style>
          <a:lnRef idx="2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8341" tIns="98341" rIns="98341" bIns="98341" numCol="1" spcCol="1270" anchor="ctr" anchorCtr="0">
            <a:noAutofit/>
          </a:bodyPr>
          <a:lstStyle/>
          <a:p>
            <a:pPr marL="0" lvl="0" indent="0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1200" dirty="0"/>
          </a:p>
        </p:txBody>
      </p:sp>
      <p:sp>
        <p:nvSpPr>
          <p:cNvPr id="23" name="Vapaamuotoinen: Muoto 22">
            <a:extLst>
              <a:ext uri="{FF2B5EF4-FFF2-40B4-BE49-F238E27FC236}">
                <a16:creationId xmlns:a16="http://schemas.microsoft.com/office/drawing/2014/main" id="{78A92C46-57C9-A6F8-38EB-9245907827B0}"/>
              </a:ext>
            </a:extLst>
          </p:cNvPr>
          <p:cNvSpPr/>
          <p:nvPr/>
        </p:nvSpPr>
        <p:spPr>
          <a:xfrm rot="5400000">
            <a:off x="2789950" y="3435509"/>
            <a:ext cx="270569" cy="316515"/>
          </a:xfrm>
          <a:custGeom>
            <a:avLst/>
            <a:gdLst>
              <a:gd name="connsiteX0" fmla="*/ 0 w 270569"/>
              <a:gd name="connsiteY0" fmla="*/ 63303 h 316515"/>
              <a:gd name="connsiteX1" fmla="*/ 135285 w 270569"/>
              <a:gd name="connsiteY1" fmla="*/ 63303 h 316515"/>
              <a:gd name="connsiteX2" fmla="*/ 135285 w 270569"/>
              <a:gd name="connsiteY2" fmla="*/ 0 h 316515"/>
              <a:gd name="connsiteX3" fmla="*/ 270569 w 270569"/>
              <a:gd name="connsiteY3" fmla="*/ 158258 h 316515"/>
              <a:gd name="connsiteX4" fmla="*/ 135285 w 270569"/>
              <a:gd name="connsiteY4" fmla="*/ 316515 h 316515"/>
              <a:gd name="connsiteX5" fmla="*/ 135285 w 270569"/>
              <a:gd name="connsiteY5" fmla="*/ 253212 h 316515"/>
              <a:gd name="connsiteX6" fmla="*/ 0 w 270569"/>
              <a:gd name="connsiteY6" fmla="*/ 253212 h 316515"/>
              <a:gd name="connsiteX7" fmla="*/ 0 w 270569"/>
              <a:gd name="connsiteY7" fmla="*/ 63303 h 316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70569" h="316515">
                <a:moveTo>
                  <a:pt x="0" y="63303"/>
                </a:moveTo>
                <a:lnTo>
                  <a:pt x="135285" y="63303"/>
                </a:lnTo>
                <a:lnTo>
                  <a:pt x="135285" y="0"/>
                </a:lnTo>
                <a:lnTo>
                  <a:pt x="270569" y="158258"/>
                </a:lnTo>
                <a:lnTo>
                  <a:pt x="135285" y="316515"/>
                </a:lnTo>
                <a:lnTo>
                  <a:pt x="135285" y="253212"/>
                </a:lnTo>
                <a:lnTo>
                  <a:pt x="0" y="253212"/>
                </a:lnTo>
                <a:lnTo>
                  <a:pt x="0" y="63303"/>
                </a:lnTo>
                <a:close/>
              </a:path>
            </a:pathLst>
          </a:custGeom>
          <a:solidFill>
            <a:schemeClr val="accent6"/>
          </a:solidFill>
        </p:spPr>
        <p:style>
          <a:lnRef idx="0">
            <a:schemeClr val="accent2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2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63303" rIns="81171" bIns="63303" numCol="1" spcCol="1270" anchor="ctr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i-FI" sz="1300" b="1" kern="1200"/>
          </a:p>
        </p:txBody>
      </p:sp>
      <p:sp>
        <p:nvSpPr>
          <p:cNvPr id="25" name="Vapaamuotoinen: Muoto 24">
            <a:extLst>
              <a:ext uri="{FF2B5EF4-FFF2-40B4-BE49-F238E27FC236}">
                <a16:creationId xmlns:a16="http://schemas.microsoft.com/office/drawing/2014/main" id="{ABC69927-0A14-3CE8-0D4F-29122D93164E}"/>
              </a:ext>
            </a:extLst>
          </p:cNvPr>
          <p:cNvSpPr/>
          <p:nvPr/>
        </p:nvSpPr>
        <p:spPr>
          <a:xfrm rot="5400000">
            <a:off x="4904703" y="3435509"/>
            <a:ext cx="270569" cy="316515"/>
          </a:xfrm>
          <a:custGeom>
            <a:avLst/>
            <a:gdLst>
              <a:gd name="connsiteX0" fmla="*/ 0 w 270569"/>
              <a:gd name="connsiteY0" fmla="*/ 63303 h 316515"/>
              <a:gd name="connsiteX1" fmla="*/ 135285 w 270569"/>
              <a:gd name="connsiteY1" fmla="*/ 63303 h 316515"/>
              <a:gd name="connsiteX2" fmla="*/ 135285 w 270569"/>
              <a:gd name="connsiteY2" fmla="*/ 0 h 316515"/>
              <a:gd name="connsiteX3" fmla="*/ 270569 w 270569"/>
              <a:gd name="connsiteY3" fmla="*/ 158258 h 316515"/>
              <a:gd name="connsiteX4" fmla="*/ 135285 w 270569"/>
              <a:gd name="connsiteY4" fmla="*/ 316515 h 316515"/>
              <a:gd name="connsiteX5" fmla="*/ 135285 w 270569"/>
              <a:gd name="connsiteY5" fmla="*/ 253212 h 316515"/>
              <a:gd name="connsiteX6" fmla="*/ 0 w 270569"/>
              <a:gd name="connsiteY6" fmla="*/ 253212 h 316515"/>
              <a:gd name="connsiteX7" fmla="*/ 0 w 270569"/>
              <a:gd name="connsiteY7" fmla="*/ 63303 h 316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70569" h="316515">
                <a:moveTo>
                  <a:pt x="0" y="63303"/>
                </a:moveTo>
                <a:lnTo>
                  <a:pt x="135285" y="63303"/>
                </a:lnTo>
                <a:lnTo>
                  <a:pt x="135285" y="0"/>
                </a:lnTo>
                <a:lnTo>
                  <a:pt x="270569" y="158258"/>
                </a:lnTo>
                <a:lnTo>
                  <a:pt x="135285" y="316515"/>
                </a:lnTo>
                <a:lnTo>
                  <a:pt x="135285" y="253212"/>
                </a:lnTo>
                <a:lnTo>
                  <a:pt x="0" y="253212"/>
                </a:lnTo>
                <a:lnTo>
                  <a:pt x="0" y="63303"/>
                </a:lnTo>
                <a:close/>
              </a:path>
            </a:pathLst>
          </a:custGeom>
          <a:solidFill>
            <a:schemeClr val="accent6"/>
          </a:solidFill>
        </p:spPr>
        <p:style>
          <a:lnRef idx="0">
            <a:schemeClr val="accent2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2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63303" rIns="81171" bIns="63303" numCol="1" spcCol="1270" anchor="ctr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i-FI" sz="1300" b="1" kern="1200"/>
          </a:p>
        </p:txBody>
      </p:sp>
      <p:sp>
        <p:nvSpPr>
          <p:cNvPr id="26" name="Vapaamuotoinen: Muoto 25">
            <a:extLst>
              <a:ext uri="{FF2B5EF4-FFF2-40B4-BE49-F238E27FC236}">
                <a16:creationId xmlns:a16="http://schemas.microsoft.com/office/drawing/2014/main" id="{3BEAC0F1-F00A-ACD2-609C-6599251BD791}"/>
              </a:ext>
            </a:extLst>
          </p:cNvPr>
          <p:cNvSpPr/>
          <p:nvPr/>
        </p:nvSpPr>
        <p:spPr>
          <a:xfrm>
            <a:off x="4072734" y="3870012"/>
            <a:ext cx="1841595" cy="2099879"/>
          </a:xfrm>
          <a:custGeom>
            <a:avLst/>
            <a:gdLst>
              <a:gd name="connsiteX0" fmla="*/ 0 w 1276270"/>
              <a:gd name="connsiteY0" fmla="*/ 127627 h 1328867"/>
              <a:gd name="connsiteX1" fmla="*/ 127627 w 1276270"/>
              <a:gd name="connsiteY1" fmla="*/ 0 h 1328867"/>
              <a:gd name="connsiteX2" fmla="*/ 1148643 w 1276270"/>
              <a:gd name="connsiteY2" fmla="*/ 0 h 1328867"/>
              <a:gd name="connsiteX3" fmla="*/ 1276270 w 1276270"/>
              <a:gd name="connsiteY3" fmla="*/ 127627 h 1328867"/>
              <a:gd name="connsiteX4" fmla="*/ 1276270 w 1276270"/>
              <a:gd name="connsiteY4" fmla="*/ 1201240 h 1328867"/>
              <a:gd name="connsiteX5" fmla="*/ 1148643 w 1276270"/>
              <a:gd name="connsiteY5" fmla="*/ 1328867 h 1328867"/>
              <a:gd name="connsiteX6" fmla="*/ 127627 w 1276270"/>
              <a:gd name="connsiteY6" fmla="*/ 1328867 h 1328867"/>
              <a:gd name="connsiteX7" fmla="*/ 0 w 1276270"/>
              <a:gd name="connsiteY7" fmla="*/ 1201240 h 1328867"/>
              <a:gd name="connsiteX8" fmla="*/ 0 w 1276270"/>
              <a:gd name="connsiteY8" fmla="*/ 127627 h 1328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76270" h="1328867">
                <a:moveTo>
                  <a:pt x="0" y="127627"/>
                </a:moveTo>
                <a:cubicBezTo>
                  <a:pt x="0" y="57141"/>
                  <a:pt x="57141" y="0"/>
                  <a:pt x="127627" y="0"/>
                </a:cubicBezTo>
                <a:lnTo>
                  <a:pt x="1148643" y="0"/>
                </a:lnTo>
                <a:cubicBezTo>
                  <a:pt x="1219129" y="0"/>
                  <a:pt x="1276270" y="57141"/>
                  <a:pt x="1276270" y="127627"/>
                </a:cubicBezTo>
                <a:lnTo>
                  <a:pt x="1276270" y="1201240"/>
                </a:lnTo>
                <a:cubicBezTo>
                  <a:pt x="1276270" y="1271726"/>
                  <a:pt x="1219129" y="1328867"/>
                  <a:pt x="1148643" y="1328867"/>
                </a:cubicBezTo>
                <a:lnTo>
                  <a:pt x="127627" y="1328867"/>
                </a:lnTo>
                <a:cubicBezTo>
                  <a:pt x="57141" y="1328867"/>
                  <a:pt x="0" y="1271726"/>
                  <a:pt x="0" y="1201240"/>
                </a:cubicBezTo>
                <a:lnTo>
                  <a:pt x="0" y="127627"/>
                </a:lnTo>
                <a:close/>
              </a:path>
            </a:pathLst>
          </a:custGeom>
          <a:ln>
            <a:solidFill>
              <a:schemeClr val="accent6"/>
            </a:solidFill>
          </a:ln>
        </p:spPr>
        <p:style>
          <a:lnRef idx="2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8341" tIns="98341" rIns="98341" bIns="98341" numCol="1" spcCol="1270" anchor="ctr" anchorCtr="0">
            <a:noAutofit/>
          </a:bodyPr>
          <a:lstStyle/>
          <a:p>
            <a:pPr marL="0" lvl="0" indent="0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i-FI" sz="1200" kern="1200" dirty="0"/>
          </a:p>
        </p:txBody>
      </p:sp>
      <p:sp>
        <p:nvSpPr>
          <p:cNvPr id="27" name="Vapaamuotoinen: Muoto 26">
            <a:extLst>
              <a:ext uri="{FF2B5EF4-FFF2-40B4-BE49-F238E27FC236}">
                <a16:creationId xmlns:a16="http://schemas.microsoft.com/office/drawing/2014/main" id="{C33D36EF-59B8-A619-CE68-E241D812CFE0}"/>
              </a:ext>
            </a:extLst>
          </p:cNvPr>
          <p:cNvSpPr/>
          <p:nvPr/>
        </p:nvSpPr>
        <p:spPr>
          <a:xfrm rot="5400000">
            <a:off x="7019456" y="3435509"/>
            <a:ext cx="270569" cy="316515"/>
          </a:xfrm>
          <a:custGeom>
            <a:avLst/>
            <a:gdLst>
              <a:gd name="connsiteX0" fmla="*/ 0 w 270569"/>
              <a:gd name="connsiteY0" fmla="*/ 63303 h 316515"/>
              <a:gd name="connsiteX1" fmla="*/ 135285 w 270569"/>
              <a:gd name="connsiteY1" fmla="*/ 63303 h 316515"/>
              <a:gd name="connsiteX2" fmla="*/ 135285 w 270569"/>
              <a:gd name="connsiteY2" fmla="*/ 0 h 316515"/>
              <a:gd name="connsiteX3" fmla="*/ 270569 w 270569"/>
              <a:gd name="connsiteY3" fmla="*/ 158258 h 316515"/>
              <a:gd name="connsiteX4" fmla="*/ 135285 w 270569"/>
              <a:gd name="connsiteY4" fmla="*/ 316515 h 316515"/>
              <a:gd name="connsiteX5" fmla="*/ 135285 w 270569"/>
              <a:gd name="connsiteY5" fmla="*/ 253212 h 316515"/>
              <a:gd name="connsiteX6" fmla="*/ 0 w 270569"/>
              <a:gd name="connsiteY6" fmla="*/ 253212 h 316515"/>
              <a:gd name="connsiteX7" fmla="*/ 0 w 270569"/>
              <a:gd name="connsiteY7" fmla="*/ 63303 h 316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70569" h="316515">
                <a:moveTo>
                  <a:pt x="0" y="63303"/>
                </a:moveTo>
                <a:lnTo>
                  <a:pt x="135285" y="63303"/>
                </a:lnTo>
                <a:lnTo>
                  <a:pt x="135285" y="0"/>
                </a:lnTo>
                <a:lnTo>
                  <a:pt x="270569" y="158258"/>
                </a:lnTo>
                <a:lnTo>
                  <a:pt x="135285" y="316515"/>
                </a:lnTo>
                <a:lnTo>
                  <a:pt x="135285" y="253212"/>
                </a:lnTo>
                <a:lnTo>
                  <a:pt x="0" y="253212"/>
                </a:lnTo>
                <a:lnTo>
                  <a:pt x="0" y="63303"/>
                </a:lnTo>
                <a:close/>
              </a:path>
            </a:pathLst>
          </a:custGeom>
          <a:solidFill>
            <a:schemeClr val="accent6"/>
          </a:solidFill>
        </p:spPr>
        <p:style>
          <a:lnRef idx="0">
            <a:schemeClr val="accent2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2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63303" rIns="81171" bIns="63303" numCol="1" spcCol="1270" anchor="ctr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i-FI" sz="1300" kern="1200"/>
          </a:p>
        </p:txBody>
      </p:sp>
      <p:sp>
        <p:nvSpPr>
          <p:cNvPr id="28" name="Vapaamuotoinen: Muoto 27">
            <a:extLst>
              <a:ext uri="{FF2B5EF4-FFF2-40B4-BE49-F238E27FC236}">
                <a16:creationId xmlns:a16="http://schemas.microsoft.com/office/drawing/2014/main" id="{13EA38A1-7595-FD2C-A22B-3CDE5EDD2A71}"/>
              </a:ext>
            </a:extLst>
          </p:cNvPr>
          <p:cNvSpPr/>
          <p:nvPr/>
        </p:nvSpPr>
        <p:spPr>
          <a:xfrm>
            <a:off x="6071799" y="3870012"/>
            <a:ext cx="1942048" cy="1753889"/>
          </a:xfrm>
          <a:custGeom>
            <a:avLst/>
            <a:gdLst>
              <a:gd name="connsiteX0" fmla="*/ 0 w 1276270"/>
              <a:gd name="connsiteY0" fmla="*/ 127627 h 1328867"/>
              <a:gd name="connsiteX1" fmla="*/ 127627 w 1276270"/>
              <a:gd name="connsiteY1" fmla="*/ 0 h 1328867"/>
              <a:gd name="connsiteX2" fmla="*/ 1148643 w 1276270"/>
              <a:gd name="connsiteY2" fmla="*/ 0 h 1328867"/>
              <a:gd name="connsiteX3" fmla="*/ 1276270 w 1276270"/>
              <a:gd name="connsiteY3" fmla="*/ 127627 h 1328867"/>
              <a:gd name="connsiteX4" fmla="*/ 1276270 w 1276270"/>
              <a:gd name="connsiteY4" fmla="*/ 1201240 h 1328867"/>
              <a:gd name="connsiteX5" fmla="*/ 1148643 w 1276270"/>
              <a:gd name="connsiteY5" fmla="*/ 1328867 h 1328867"/>
              <a:gd name="connsiteX6" fmla="*/ 127627 w 1276270"/>
              <a:gd name="connsiteY6" fmla="*/ 1328867 h 1328867"/>
              <a:gd name="connsiteX7" fmla="*/ 0 w 1276270"/>
              <a:gd name="connsiteY7" fmla="*/ 1201240 h 1328867"/>
              <a:gd name="connsiteX8" fmla="*/ 0 w 1276270"/>
              <a:gd name="connsiteY8" fmla="*/ 127627 h 1328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76270" h="1328867">
                <a:moveTo>
                  <a:pt x="0" y="127627"/>
                </a:moveTo>
                <a:cubicBezTo>
                  <a:pt x="0" y="57141"/>
                  <a:pt x="57141" y="0"/>
                  <a:pt x="127627" y="0"/>
                </a:cubicBezTo>
                <a:lnTo>
                  <a:pt x="1148643" y="0"/>
                </a:lnTo>
                <a:cubicBezTo>
                  <a:pt x="1219129" y="0"/>
                  <a:pt x="1276270" y="57141"/>
                  <a:pt x="1276270" y="127627"/>
                </a:cubicBezTo>
                <a:lnTo>
                  <a:pt x="1276270" y="1201240"/>
                </a:lnTo>
                <a:cubicBezTo>
                  <a:pt x="1276270" y="1271726"/>
                  <a:pt x="1219129" y="1328867"/>
                  <a:pt x="1148643" y="1328867"/>
                </a:cubicBezTo>
                <a:lnTo>
                  <a:pt x="127627" y="1328867"/>
                </a:lnTo>
                <a:cubicBezTo>
                  <a:pt x="57141" y="1328867"/>
                  <a:pt x="0" y="1271726"/>
                  <a:pt x="0" y="1201240"/>
                </a:cubicBezTo>
                <a:lnTo>
                  <a:pt x="0" y="127627"/>
                </a:lnTo>
                <a:close/>
              </a:path>
            </a:pathLst>
          </a:custGeom>
          <a:ln>
            <a:solidFill>
              <a:schemeClr val="accent6"/>
            </a:solidFill>
          </a:ln>
        </p:spPr>
        <p:style>
          <a:lnRef idx="2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8341" tIns="98341" rIns="98341" bIns="98341" numCol="1" spcCol="1270" anchor="ctr" anchorCtr="0">
            <a:noAutofit/>
          </a:bodyPr>
          <a:lstStyle/>
          <a:p>
            <a:pPr marL="0" lvl="0" indent="0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i-FI" sz="1200" kern="1200" dirty="0"/>
          </a:p>
        </p:txBody>
      </p:sp>
      <p:sp>
        <p:nvSpPr>
          <p:cNvPr id="29" name="Vapaamuotoinen: Muoto 28">
            <a:extLst>
              <a:ext uri="{FF2B5EF4-FFF2-40B4-BE49-F238E27FC236}">
                <a16:creationId xmlns:a16="http://schemas.microsoft.com/office/drawing/2014/main" id="{F5F27C5E-6DAA-E772-22F0-F867F9BAF694}"/>
              </a:ext>
            </a:extLst>
          </p:cNvPr>
          <p:cNvSpPr/>
          <p:nvPr/>
        </p:nvSpPr>
        <p:spPr>
          <a:xfrm rot="5400000">
            <a:off x="9134209" y="3435509"/>
            <a:ext cx="270569" cy="316515"/>
          </a:xfrm>
          <a:custGeom>
            <a:avLst/>
            <a:gdLst>
              <a:gd name="connsiteX0" fmla="*/ 0 w 270569"/>
              <a:gd name="connsiteY0" fmla="*/ 63303 h 316515"/>
              <a:gd name="connsiteX1" fmla="*/ 135285 w 270569"/>
              <a:gd name="connsiteY1" fmla="*/ 63303 h 316515"/>
              <a:gd name="connsiteX2" fmla="*/ 135285 w 270569"/>
              <a:gd name="connsiteY2" fmla="*/ 0 h 316515"/>
              <a:gd name="connsiteX3" fmla="*/ 270569 w 270569"/>
              <a:gd name="connsiteY3" fmla="*/ 158258 h 316515"/>
              <a:gd name="connsiteX4" fmla="*/ 135285 w 270569"/>
              <a:gd name="connsiteY4" fmla="*/ 316515 h 316515"/>
              <a:gd name="connsiteX5" fmla="*/ 135285 w 270569"/>
              <a:gd name="connsiteY5" fmla="*/ 253212 h 316515"/>
              <a:gd name="connsiteX6" fmla="*/ 0 w 270569"/>
              <a:gd name="connsiteY6" fmla="*/ 253212 h 316515"/>
              <a:gd name="connsiteX7" fmla="*/ 0 w 270569"/>
              <a:gd name="connsiteY7" fmla="*/ 63303 h 316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70569" h="316515">
                <a:moveTo>
                  <a:pt x="0" y="63303"/>
                </a:moveTo>
                <a:lnTo>
                  <a:pt x="135285" y="63303"/>
                </a:lnTo>
                <a:lnTo>
                  <a:pt x="135285" y="0"/>
                </a:lnTo>
                <a:lnTo>
                  <a:pt x="270569" y="158258"/>
                </a:lnTo>
                <a:lnTo>
                  <a:pt x="135285" y="316515"/>
                </a:lnTo>
                <a:lnTo>
                  <a:pt x="135285" y="253212"/>
                </a:lnTo>
                <a:lnTo>
                  <a:pt x="0" y="253212"/>
                </a:lnTo>
                <a:lnTo>
                  <a:pt x="0" y="63303"/>
                </a:lnTo>
                <a:close/>
              </a:path>
            </a:pathLst>
          </a:custGeom>
          <a:solidFill>
            <a:schemeClr val="accent6"/>
          </a:solidFill>
        </p:spPr>
        <p:style>
          <a:lnRef idx="0">
            <a:schemeClr val="accent2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2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63303" rIns="81171" bIns="63303" numCol="1" spcCol="1270" anchor="ctr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i-FI" sz="1300" b="1" kern="1200"/>
          </a:p>
        </p:txBody>
      </p:sp>
      <p:sp>
        <p:nvSpPr>
          <p:cNvPr id="30" name="Vapaamuotoinen: Muoto 29">
            <a:extLst>
              <a:ext uri="{FF2B5EF4-FFF2-40B4-BE49-F238E27FC236}">
                <a16:creationId xmlns:a16="http://schemas.microsoft.com/office/drawing/2014/main" id="{82F6B100-C718-0110-F8CB-43B8C6332699}"/>
              </a:ext>
            </a:extLst>
          </p:cNvPr>
          <p:cNvSpPr/>
          <p:nvPr/>
        </p:nvSpPr>
        <p:spPr>
          <a:xfrm>
            <a:off x="8171317" y="3870012"/>
            <a:ext cx="1942048" cy="2099879"/>
          </a:xfrm>
          <a:custGeom>
            <a:avLst/>
            <a:gdLst>
              <a:gd name="connsiteX0" fmla="*/ 0 w 1276270"/>
              <a:gd name="connsiteY0" fmla="*/ 127627 h 1328867"/>
              <a:gd name="connsiteX1" fmla="*/ 127627 w 1276270"/>
              <a:gd name="connsiteY1" fmla="*/ 0 h 1328867"/>
              <a:gd name="connsiteX2" fmla="*/ 1148643 w 1276270"/>
              <a:gd name="connsiteY2" fmla="*/ 0 h 1328867"/>
              <a:gd name="connsiteX3" fmla="*/ 1276270 w 1276270"/>
              <a:gd name="connsiteY3" fmla="*/ 127627 h 1328867"/>
              <a:gd name="connsiteX4" fmla="*/ 1276270 w 1276270"/>
              <a:gd name="connsiteY4" fmla="*/ 1201240 h 1328867"/>
              <a:gd name="connsiteX5" fmla="*/ 1148643 w 1276270"/>
              <a:gd name="connsiteY5" fmla="*/ 1328867 h 1328867"/>
              <a:gd name="connsiteX6" fmla="*/ 127627 w 1276270"/>
              <a:gd name="connsiteY6" fmla="*/ 1328867 h 1328867"/>
              <a:gd name="connsiteX7" fmla="*/ 0 w 1276270"/>
              <a:gd name="connsiteY7" fmla="*/ 1201240 h 1328867"/>
              <a:gd name="connsiteX8" fmla="*/ 0 w 1276270"/>
              <a:gd name="connsiteY8" fmla="*/ 127627 h 1328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76270" h="1328867">
                <a:moveTo>
                  <a:pt x="0" y="127627"/>
                </a:moveTo>
                <a:cubicBezTo>
                  <a:pt x="0" y="57141"/>
                  <a:pt x="57141" y="0"/>
                  <a:pt x="127627" y="0"/>
                </a:cubicBezTo>
                <a:lnTo>
                  <a:pt x="1148643" y="0"/>
                </a:lnTo>
                <a:cubicBezTo>
                  <a:pt x="1219129" y="0"/>
                  <a:pt x="1276270" y="57141"/>
                  <a:pt x="1276270" y="127627"/>
                </a:cubicBezTo>
                <a:lnTo>
                  <a:pt x="1276270" y="1201240"/>
                </a:lnTo>
                <a:cubicBezTo>
                  <a:pt x="1276270" y="1271726"/>
                  <a:pt x="1219129" y="1328867"/>
                  <a:pt x="1148643" y="1328867"/>
                </a:cubicBezTo>
                <a:lnTo>
                  <a:pt x="127627" y="1328867"/>
                </a:lnTo>
                <a:cubicBezTo>
                  <a:pt x="57141" y="1328867"/>
                  <a:pt x="0" y="1271726"/>
                  <a:pt x="0" y="1201240"/>
                </a:cubicBezTo>
                <a:lnTo>
                  <a:pt x="0" y="127627"/>
                </a:lnTo>
                <a:close/>
              </a:path>
            </a:pathLst>
          </a:custGeom>
          <a:ln>
            <a:solidFill>
              <a:schemeClr val="accent6"/>
            </a:solidFill>
          </a:ln>
        </p:spPr>
        <p:style>
          <a:lnRef idx="2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8341" tIns="98341" rIns="98341" bIns="98341" numCol="1" spcCol="1270" anchor="ctr" anchorCtr="0">
            <a:noAutofit/>
          </a:bodyPr>
          <a:lstStyle/>
          <a:p>
            <a:pPr marL="0" lvl="0" indent="0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i-FI" sz="1200" kern="1200" dirty="0"/>
          </a:p>
        </p:txBody>
      </p:sp>
      <p:sp>
        <p:nvSpPr>
          <p:cNvPr id="31" name="Vapaamuotoinen: Muoto 30">
            <a:extLst>
              <a:ext uri="{FF2B5EF4-FFF2-40B4-BE49-F238E27FC236}">
                <a16:creationId xmlns:a16="http://schemas.microsoft.com/office/drawing/2014/main" id="{9B551414-F108-C809-125A-6F286D244B71}"/>
              </a:ext>
            </a:extLst>
          </p:cNvPr>
          <p:cNvSpPr/>
          <p:nvPr/>
        </p:nvSpPr>
        <p:spPr>
          <a:xfrm rot="5400000">
            <a:off x="11248963" y="3435509"/>
            <a:ext cx="270569" cy="316515"/>
          </a:xfrm>
          <a:custGeom>
            <a:avLst/>
            <a:gdLst>
              <a:gd name="connsiteX0" fmla="*/ 0 w 270569"/>
              <a:gd name="connsiteY0" fmla="*/ 63303 h 316515"/>
              <a:gd name="connsiteX1" fmla="*/ 135285 w 270569"/>
              <a:gd name="connsiteY1" fmla="*/ 63303 h 316515"/>
              <a:gd name="connsiteX2" fmla="*/ 135285 w 270569"/>
              <a:gd name="connsiteY2" fmla="*/ 0 h 316515"/>
              <a:gd name="connsiteX3" fmla="*/ 270569 w 270569"/>
              <a:gd name="connsiteY3" fmla="*/ 158258 h 316515"/>
              <a:gd name="connsiteX4" fmla="*/ 135285 w 270569"/>
              <a:gd name="connsiteY4" fmla="*/ 316515 h 316515"/>
              <a:gd name="connsiteX5" fmla="*/ 135285 w 270569"/>
              <a:gd name="connsiteY5" fmla="*/ 253212 h 316515"/>
              <a:gd name="connsiteX6" fmla="*/ 0 w 270569"/>
              <a:gd name="connsiteY6" fmla="*/ 253212 h 316515"/>
              <a:gd name="connsiteX7" fmla="*/ 0 w 270569"/>
              <a:gd name="connsiteY7" fmla="*/ 63303 h 316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70569" h="316515">
                <a:moveTo>
                  <a:pt x="0" y="63303"/>
                </a:moveTo>
                <a:lnTo>
                  <a:pt x="135285" y="63303"/>
                </a:lnTo>
                <a:lnTo>
                  <a:pt x="135285" y="0"/>
                </a:lnTo>
                <a:lnTo>
                  <a:pt x="270569" y="158258"/>
                </a:lnTo>
                <a:lnTo>
                  <a:pt x="135285" y="316515"/>
                </a:lnTo>
                <a:lnTo>
                  <a:pt x="135285" y="253212"/>
                </a:lnTo>
                <a:lnTo>
                  <a:pt x="0" y="253212"/>
                </a:lnTo>
                <a:lnTo>
                  <a:pt x="0" y="63303"/>
                </a:lnTo>
                <a:close/>
              </a:path>
            </a:pathLst>
          </a:custGeom>
          <a:solidFill>
            <a:schemeClr val="accent6"/>
          </a:solidFill>
        </p:spPr>
        <p:style>
          <a:lnRef idx="0">
            <a:schemeClr val="accent2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2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63303" rIns="81171" bIns="63303" numCol="1" spcCol="1270" anchor="ctr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i-FI" sz="1300" b="1" kern="1200"/>
          </a:p>
        </p:txBody>
      </p:sp>
      <p:sp>
        <p:nvSpPr>
          <p:cNvPr id="32" name="Vapaamuotoinen: Muoto 31">
            <a:extLst>
              <a:ext uri="{FF2B5EF4-FFF2-40B4-BE49-F238E27FC236}">
                <a16:creationId xmlns:a16="http://schemas.microsoft.com/office/drawing/2014/main" id="{40E711FA-95FD-63BB-E2A6-B9C05FFF8670}"/>
              </a:ext>
            </a:extLst>
          </p:cNvPr>
          <p:cNvSpPr/>
          <p:nvPr/>
        </p:nvSpPr>
        <p:spPr>
          <a:xfrm>
            <a:off x="10270836" y="3870012"/>
            <a:ext cx="1841595" cy="2099879"/>
          </a:xfrm>
          <a:custGeom>
            <a:avLst/>
            <a:gdLst>
              <a:gd name="connsiteX0" fmla="*/ 0 w 1276270"/>
              <a:gd name="connsiteY0" fmla="*/ 127627 h 1328867"/>
              <a:gd name="connsiteX1" fmla="*/ 127627 w 1276270"/>
              <a:gd name="connsiteY1" fmla="*/ 0 h 1328867"/>
              <a:gd name="connsiteX2" fmla="*/ 1148643 w 1276270"/>
              <a:gd name="connsiteY2" fmla="*/ 0 h 1328867"/>
              <a:gd name="connsiteX3" fmla="*/ 1276270 w 1276270"/>
              <a:gd name="connsiteY3" fmla="*/ 127627 h 1328867"/>
              <a:gd name="connsiteX4" fmla="*/ 1276270 w 1276270"/>
              <a:gd name="connsiteY4" fmla="*/ 1201240 h 1328867"/>
              <a:gd name="connsiteX5" fmla="*/ 1148643 w 1276270"/>
              <a:gd name="connsiteY5" fmla="*/ 1328867 h 1328867"/>
              <a:gd name="connsiteX6" fmla="*/ 127627 w 1276270"/>
              <a:gd name="connsiteY6" fmla="*/ 1328867 h 1328867"/>
              <a:gd name="connsiteX7" fmla="*/ 0 w 1276270"/>
              <a:gd name="connsiteY7" fmla="*/ 1201240 h 1328867"/>
              <a:gd name="connsiteX8" fmla="*/ 0 w 1276270"/>
              <a:gd name="connsiteY8" fmla="*/ 127627 h 1328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76270" h="1328867">
                <a:moveTo>
                  <a:pt x="0" y="127627"/>
                </a:moveTo>
                <a:cubicBezTo>
                  <a:pt x="0" y="57141"/>
                  <a:pt x="57141" y="0"/>
                  <a:pt x="127627" y="0"/>
                </a:cubicBezTo>
                <a:lnTo>
                  <a:pt x="1148643" y="0"/>
                </a:lnTo>
                <a:cubicBezTo>
                  <a:pt x="1219129" y="0"/>
                  <a:pt x="1276270" y="57141"/>
                  <a:pt x="1276270" y="127627"/>
                </a:cubicBezTo>
                <a:lnTo>
                  <a:pt x="1276270" y="1201240"/>
                </a:lnTo>
                <a:cubicBezTo>
                  <a:pt x="1276270" y="1271726"/>
                  <a:pt x="1219129" y="1328867"/>
                  <a:pt x="1148643" y="1328867"/>
                </a:cubicBezTo>
                <a:lnTo>
                  <a:pt x="127627" y="1328867"/>
                </a:lnTo>
                <a:cubicBezTo>
                  <a:pt x="57141" y="1328867"/>
                  <a:pt x="0" y="1271726"/>
                  <a:pt x="0" y="1201240"/>
                </a:cubicBezTo>
                <a:lnTo>
                  <a:pt x="0" y="127627"/>
                </a:lnTo>
                <a:close/>
              </a:path>
            </a:pathLst>
          </a:custGeom>
          <a:ln>
            <a:solidFill>
              <a:schemeClr val="accent6"/>
            </a:solidFill>
          </a:ln>
        </p:spPr>
        <p:style>
          <a:lnRef idx="2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8341" tIns="98341" rIns="98341" bIns="98341" numCol="1" spcCol="1270" anchor="ctr" anchorCtr="0">
            <a:noAutofit/>
          </a:bodyPr>
          <a:lstStyle/>
          <a:p>
            <a:pPr marL="0" lvl="0" indent="0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i-FI" sz="1200" kern="1200" dirty="0"/>
          </a:p>
        </p:txBody>
      </p:sp>
      <p:sp>
        <p:nvSpPr>
          <p:cNvPr id="33" name="Vapaamuotoinen: Muoto 32">
            <a:extLst>
              <a:ext uri="{FF2B5EF4-FFF2-40B4-BE49-F238E27FC236}">
                <a16:creationId xmlns:a16="http://schemas.microsoft.com/office/drawing/2014/main" id="{89F6D05A-9B9C-59E7-B893-35AEA3DB7CBF}"/>
              </a:ext>
            </a:extLst>
          </p:cNvPr>
          <p:cNvSpPr/>
          <p:nvPr/>
        </p:nvSpPr>
        <p:spPr>
          <a:xfrm rot="5400000">
            <a:off x="675197" y="3435509"/>
            <a:ext cx="270569" cy="316515"/>
          </a:xfrm>
          <a:custGeom>
            <a:avLst/>
            <a:gdLst>
              <a:gd name="connsiteX0" fmla="*/ 0 w 270569"/>
              <a:gd name="connsiteY0" fmla="*/ 63303 h 316515"/>
              <a:gd name="connsiteX1" fmla="*/ 135285 w 270569"/>
              <a:gd name="connsiteY1" fmla="*/ 63303 h 316515"/>
              <a:gd name="connsiteX2" fmla="*/ 135285 w 270569"/>
              <a:gd name="connsiteY2" fmla="*/ 0 h 316515"/>
              <a:gd name="connsiteX3" fmla="*/ 270569 w 270569"/>
              <a:gd name="connsiteY3" fmla="*/ 158258 h 316515"/>
              <a:gd name="connsiteX4" fmla="*/ 135285 w 270569"/>
              <a:gd name="connsiteY4" fmla="*/ 316515 h 316515"/>
              <a:gd name="connsiteX5" fmla="*/ 135285 w 270569"/>
              <a:gd name="connsiteY5" fmla="*/ 253212 h 316515"/>
              <a:gd name="connsiteX6" fmla="*/ 0 w 270569"/>
              <a:gd name="connsiteY6" fmla="*/ 253212 h 316515"/>
              <a:gd name="connsiteX7" fmla="*/ 0 w 270569"/>
              <a:gd name="connsiteY7" fmla="*/ 63303 h 316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70569" h="316515">
                <a:moveTo>
                  <a:pt x="0" y="63303"/>
                </a:moveTo>
                <a:lnTo>
                  <a:pt x="135285" y="63303"/>
                </a:lnTo>
                <a:lnTo>
                  <a:pt x="135285" y="0"/>
                </a:lnTo>
                <a:lnTo>
                  <a:pt x="270569" y="158258"/>
                </a:lnTo>
                <a:lnTo>
                  <a:pt x="135285" y="316515"/>
                </a:lnTo>
                <a:lnTo>
                  <a:pt x="135285" y="253212"/>
                </a:lnTo>
                <a:lnTo>
                  <a:pt x="0" y="253212"/>
                </a:lnTo>
                <a:lnTo>
                  <a:pt x="0" y="63303"/>
                </a:lnTo>
                <a:close/>
              </a:path>
            </a:pathLst>
          </a:custGeom>
          <a:solidFill>
            <a:schemeClr val="accent6"/>
          </a:solidFill>
        </p:spPr>
        <p:style>
          <a:lnRef idx="0">
            <a:schemeClr val="accent2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2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63303" rIns="81171" bIns="63303" numCol="1" spcCol="1270" anchor="ctr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i-FI" sz="1300" b="1" kern="1200"/>
          </a:p>
        </p:txBody>
      </p:sp>
    </p:spTree>
    <p:extLst>
      <p:ext uri="{BB962C8B-B14F-4D97-AF65-F5344CB8AC3E}">
        <p14:creationId xmlns:p14="http://schemas.microsoft.com/office/powerpoint/2010/main" val="28740047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E8BC85-D14A-BD06-B707-07DE381197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600" b="1" dirty="0"/>
              <a:t>6. Kunnan</a:t>
            </a:r>
            <a:r>
              <a:rPr lang="fi-FI" sz="3600" b="1" noProof="0" dirty="0"/>
              <a:t> hankesalkku (tilanne xx/202X)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FF2E00A-BB89-D3D1-6CD5-B07D7D303D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278811"/>
              </p:ext>
            </p:extLst>
          </p:nvPr>
        </p:nvGraphicFramePr>
        <p:xfrm>
          <a:off x="838200" y="1690688"/>
          <a:ext cx="9847952" cy="3118865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5495460">
                  <a:extLst>
                    <a:ext uri="{9D8B030D-6E8A-4147-A177-3AD203B41FA5}">
                      <a16:colId xmlns:a16="http://schemas.microsoft.com/office/drawing/2014/main" val="2841604858"/>
                    </a:ext>
                  </a:extLst>
                </a:gridCol>
                <a:gridCol w="4352492">
                  <a:extLst>
                    <a:ext uri="{9D8B030D-6E8A-4147-A177-3AD203B41FA5}">
                      <a16:colId xmlns:a16="http://schemas.microsoft.com/office/drawing/2014/main" val="1561565922"/>
                    </a:ext>
                  </a:extLst>
                </a:gridCol>
              </a:tblGrid>
              <a:tr h="519810">
                <a:tc>
                  <a:txBody>
                    <a:bodyPr/>
                    <a:lstStyle/>
                    <a:p>
                      <a:r>
                        <a:rPr lang="fi-FI" noProof="0"/>
                        <a:t>Hankesalkun sisältö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noProof="0"/>
                        <a:t>Hankesalkun koko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0793761"/>
                  </a:ext>
                </a:extLst>
              </a:tr>
              <a:tr h="519811">
                <a:tc>
                  <a:txBody>
                    <a:bodyPr/>
                    <a:lstStyle/>
                    <a:p>
                      <a:r>
                        <a:rPr lang="fi-FI" b="1" noProof="0"/>
                        <a:t>Käynnissä olevien hankkeiden lukumäärä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noProof="0"/>
                        <a:t>XX kpl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0800373"/>
                  </a:ext>
                </a:extLst>
              </a:tr>
              <a:tr h="519811">
                <a:tc>
                  <a:txBody>
                    <a:bodyPr/>
                    <a:lstStyle/>
                    <a:p>
                      <a:r>
                        <a:rPr lang="fi-FI" b="1" noProof="0"/>
                        <a:t>Hankkeiden kokonaisbudjetti (€)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noProof="0"/>
                        <a:t>XX 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49441"/>
                  </a:ext>
                </a:extLst>
              </a:tr>
              <a:tr h="519811">
                <a:tc>
                  <a:txBody>
                    <a:bodyPr/>
                    <a:lstStyle/>
                    <a:p>
                      <a:pPr algn="l"/>
                      <a:r>
                        <a:rPr lang="fi-FI" b="1" noProof="0"/>
                        <a:t>Omarahoitusosuudet yhteensä (€)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noProof="0"/>
                        <a:t>XX 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704517"/>
                  </a:ext>
                </a:extLst>
              </a:tr>
              <a:tr h="519811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fi-FI" b="1" noProof="0"/>
                        <a:t>Henkilöstön lukumäärä hankkeissa (htv)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i-FI" noProof="0"/>
                        <a:t>Xx htv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9041304"/>
                  </a:ext>
                </a:extLst>
              </a:tr>
              <a:tr h="519811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b="1" noProof="0" err="1"/>
                        <a:t>Rahoittajat</a:t>
                      </a:r>
                      <a:r>
                        <a:rPr lang="en-US" b="1" noProof="0"/>
                        <a:t> </a:t>
                      </a:r>
                      <a:r>
                        <a:rPr lang="en-US" b="1" noProof="0" err="1"/>
                        <a:t>eri</a:t>
                      </a:r>
                      <a:r>
                        <a:rPr lang="en-US" b="1" noProof="0"/>
                        <a:t> </a:t>
                      </a:r>
                      <a:r>
                        <a:rPr lang="en-US" b="1" noProof="0" err="1"/>
                        <a:t>hankkeissa</a:t>
                      </a:r>
                      <a:endParaRPr lang="fi-FI" b="1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endParaRPr lang="fi-FI" noProof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8167108"/>
                  </a:ext>
                </a:extLst>
              </a:tr>
            </a:tbl>
          </a:graphicData>
        </a:graphic>
      </p:graphicFrame>
      <p:pic>
        <p:nvPicPr>
          <p:cNvPr id="4" name="Kuva 3" descr="Salkku ääriviiva">
            <a:extLst>
              <a:ext uri="{FF2B5EF4-FFF2-40B4-BE49-F238E27FC236}">
                <a16:creationId xmlns:a16="http://schemas.microsoft.com/office/drawing/2014/main" id="{E419EC63-2640-29E9-0952-DE88937155A8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925889" y="-65904"/>
            <a:ext cx="1841157" cy="1841157"/>
          </a:xfrm>
          <a:prstGeom prst="rect">
            <a:avLst/>
          </a:prstGeom>
        </p:spPr>
      </p:pic>
      <p:sp>
        <p:nvSpPr>
          <p:cNvPr id="3" name="Suorakulmio 2">
            <a:extLst>
              <a:ext uri="{FF2B5EF4-FFF2-40B4-BE49-F238E27FC236}">
                <a16:creationId xmlns:a16="http://schemas.microsoft.com/office/drawing/2014/main" id="{366AC0DA-9435-B24F-1E4E-5C0FC2B43F2C}"/>
              </a:ext>
            </a:extLst>
          </p:cNvPr>
          <p:cNvSpPr/>
          <p:nvPr/>
        </p:nvSpPr>
        <p:spPr>
          <a:xfrm>
            <a:off x="4719536" y="5650992"/>
            <a:ext cx="2752928" cy="108718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en-US" b="1" err="1">
                <a:solidFill>
                  <a:schemeClr val="tx1"/>
                </a:solidFill>
              </a:rPr>
              <a:t>Tästä</a:t>
            </a:r>
            <a:r>
              <a:rPr lang="en-US" b="1">
                <a:solidFill>
                  <a:schemeClr val="tx1"/>
                </a:solidFill>
              </a:rPr>
              <a:t> </a:t>
            </a:r>
            <a:r>
              <a:rPr lang="en-US" b="1" err="1">
                <a:solidFill>
                  <a:schemeClr val="tx1"/>
                </a:solidFill>
              </a:rPr>
              <a:t>voi</a:t>
            </a:r>
            <a:r>
              <a:rPr lang="en-US" b="1">
                <a:solidFill>
                  <a:schemeClr val="tx1"/>
                </a:solidFill>
              </a:rPr>
              <a:t> </a:t>
            </a:r>
            <a:r>
              <a:rPr lang="en-US" b="1" err="1">
                <a:solidFill>
                  <a:schemeClr val="tx1"/>
                </a:solidFill>
              </a:rPr>
              <a:t>tehdä</a:t>
            </a:r>
            <a:r>
              <a:rPr lang="en-US" b="1">
                <a:solidFill>
                  <a:schemeClr val="tx1"/>
                </a:solidFill>
              </a:rPr>
              <a:t> </a:t>
            </a:r>
            <a:r>
              <a:rPr lang="en-US" b="1" err="1">
                <a:solidFill>
                  <a:schemeClr val="tx1"/>
                </a:solidFill>
              </a:rPr>
              <a:t>nostoja</a:t>
            </a:r>
            <a:r>
              <a:rPr lang="en-US" b="1">
                <a:solidFill>
                  <a:schemeClr val="tx1"/>
                </a:solidFill>
              </a:rPr>
              <a:t> </a:t>
            </a:r>
            <a:r>
              <a:rPr lang="en-US" b="1" err="1">
                <a:solidFill>
                  <a:schemeClr val="tx1"/>
                </a:solidFill>
              </a:rPr>
              <a:t>ulkoiseen</a:t>
            </a:r>
            <a:r>
              <a:rPr lang="en-US" b="1">
                <a:solidFill>
                  <a:schemeClr val="tx1"/>
                </a:solidFill>
              </a:rPr>
              <a:t> TKI-</a:t>
            </a:r>
            <a:r>
              <a:rPr lang="en-US" b="1" err="1">
                <a:solidFill>
                  <a:schemeClr val="tx1"/>
                </a:solidFill>
              </a:rPr>
              <a:t>profiiliin</a:t>
            </a:r>
            <a:r>
              <a:rPr lang="en-US" b="1">
                <a:solidFill>
                  <a:schemeClr val="tx1"/>
                </a:solidFill>
              </a:rPr>
              <a:t>.</a:t>
            </a:r>
            <a:endParaRPr lang="fi-FI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39331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BED889D3-C89F-F122-CC3F-A3AC593FB8E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/>
              <a:t>Vaihe 3: TKI-toiminnan kehittäminen</a:t>
            </a:r>
          </a:p>
        </p:txBody>
      </p:sp>
      <p:sp>
        <p:nvSpPr>
          <p:cNvPr id="5" name="Alaotsikko 4">
            <a:extLst>
              <a:ext uri="{FF2B5EF4-FFF2-40B4-BE49-F238E27FC236}">
                <a16:creationId xmlns:a16="http://schemas.microsoft.com/office/drawing/2014/main" id="{2C8FEDDD-578B-323D-2091-F5C3E5D86E8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/>
              <a:t>Kunnan vahvuudet TKI-partnerina</a:t>
            </a:r>
          </a:p>
          <a:p>
            <a:r>
              <a:rPr lang="fi-FI"/>
              <a:t>TKI-toiminnan strategiset kärjet</a:t>
            </a:r>
          </a:p>
        </p:txBody>
      </p:sp>
    </p:spTree>
    <p:extLst>
      <p:ext uri="{BB962C8B-B14F-4D97-AF65-F5344CB8AC3E}">
        <p14:creationId xmlns:p14="http://schemas.microsoft.com/office/powerpoint/2010/main" val="41431739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3C6EDAF-7B3C-4F3D-5605-C34B4BBB2D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noProof="0" dirty="0"/>
              <a:t>7. Kunnan vahvuudet TKI-partnerina – miksi valita meidät?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13CF760-607A-BA86-F5F6-A2BF00CAE3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465153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4C98744-3065-F5A1-107C-0295AFB051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3228" y="332468"/>
            <a:ext cx="10515600" cy="1082676"/>
          </a:xfrm>
        </p:spPr>
        <p:txBody>
          <a:bodyPr/>
          <a:lstStyle/>
          <a:p>
            <a:r>
              <a:rPr lang="fi-FI" dirty="0"/>
              <a:t>8. TKI-toiminnan strategiset kärjet</a:t>
            </a:r>
          </a:p>
        </p:txBody>
      </p:sp>
      <p:graphicFrame>
        <p:nvGraphicFramePr>
          <p:cNvPr id="4" name="Kaaviokuva 3">
            <a:extLst>
              <a:ext uri="{FF2B5EF4-FFF2-40B4-BE49-F238E27FC236}">
                <a16:creationId xmlns:a16="http://schemas.microsoft.com/office/drawing/2014/main" id="{5C28C395-DDF2-0832-AFBB-613A642D68C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71047421"/>
              </p:ext>
            </p:extLst>
          </p:nvPr>
        </p:nvGraphicFramePr>
        <p:xfrm>
          <a:off x="4049486" y="2100943"/>
          <a:ext cx="7079342" cy="45491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Kaaviokuva 4">
            <a:extLst>
              <a:ext uri="{FF2B5EF4-FFF2-40B4-BE49-F238E27FC236}">
                <a16:creationId xmlns:a16="http://schemas.microsoft.com/office/drawing/2014/main" id="{9981C403-DD97-EB20-2A17-E47258465BC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31715791"/>
              </p:ext>
            </p:extLst>
          </p:nvPr>
        </p:nvGraphicFramePr>
        <p:xfrm>
          <a:off x="0" y="1807029"/>
          <a:ext cx="3799112" cy="50509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6" name="Tekstiruutu 5">
            <a:extLst>
              <a:ext uri="{FF2B5EF4-FFF2-40B4-BE49-F238E27FC236}">
                <a16:creationId xmlns:a16="http://schemas.microsoft.com/office/drawing/2014/main" id="{DF6B7FD6-7F4E-AA71-5E0F-9481E98EF811}"/>
              </a:ext>
            </a:extLst>
          </p:cNvPr>
          <p:cNvSpPr txBox="1"/>
          <p:nvPr/>
        </p:nvSpPr>
        <p:spPr>
          <a:xfrm>
            <a:off x="533400" y="1328057"/>
            <a:ext cx="29064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/>
              <a:t>Strateginen kärki ja/tai toimenpideohjelma:</a:t>
            </a:r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374E3DEA-DBFF-346C-CCC9-E034AFB028EF}"/>
              </a:ext>
            </a:extLst>
          </p:cNvPr>
          <p:cNvSpPr txBox="1"/>
          <p:nvPr/>
        </p:nvSpPr>
        <p:spPr>
          <a:xfrm>
            <a:off x="4049486" y="1469963"/>
            <a:ext cx="29064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/>
              <a:t>TKI-toiminnan kärki:</a:t>
            </a:r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DF11EC95-0DE3-9905-3248-96D6D07AD684}"/>
              </a:ext>
            </a:extLst>
          </p:cNvPr>
          <p:cNvSpPr txBox="1"/>
          <p:nvPr/>
        </p:nvSpPr>
        <p:spPr>
          <a:xfrm>
            <a:off x="6694714" y="1455280"/>
            <a:ext cx="29064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/>
              <a:t>Tavoite, vastuuhenkilö</a:t>
            </a:r>
          </a:p>
        </p:txBody>
      </p:sp>
    </p:spTree>
    <p:extLst>
      <p:ext uri="{BB962C8B-B14F-4D97-AF65-F5344CB8AC3E}">
        <p14:creationId xmlns:p14="http://schemas.microsoft.com/office/powerpoint/2010/main" val="12328489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AD2C6F-C8B7-75AF-6C62-87C66B2309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B82513E0-B2A2-FF3E-8891-693F05D174D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/>
              <a:t>Vaihe 4: TKI-profiilin jalkauttaminen</a:t>
            </a:r>
          </a:p>
        </p:txBody>
      </p:sp>
      <p:sp>
        <p:nvSpPr>
          <p:cNvPr id="5" name="Alaotsikko 4">
            <a:extLst>
              <a:ext uri="{FF2B5EF4-FFF2-40B4-BE49-F238E27FC236}">
                <a16:creationId xmlns:a16="http://schemas.microsoft.com/office/drawing/2014/main" id="{3F479C60-2663-94BF-CC3E-D2B9911BF39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/>
              <a:t>Etenemissuunnitelma</a:t>
            </a:r>
          </a:p>
        </p:txBody>
      </p:sp>
    </p:spTree>
    <p:extLst>
      <p:ext uri="{BB962C8B-B14F-4D97-AF65-F5344CB8AC3E}">
        <p14:creationId xmlns:p14="http://schemas.microsoft.com/office/powerpoint/2010/main" val="30266490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7C44528-AC51-6B0B-2C43-04134856F7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noProof="0"/>
              <a:t>9. TKI-profiilin etenemissuunnitelma</a:t>
            </a:r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8A477DC1-AEB1-BB1D-2770-904F427F3E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000" i="1"/>
              <a:t>Sisäisen keskustelun pohjalta, kirjatkaa tähän toimenpiteet, joihin voisitte tarttua esim. 6kk-1v ajanjaksolla. Pohtikaa myös kenen vastuulla asian edistäminen on.</a:t>
            </a:r>
            <a:r>
              <a:rPr lang="en-US" sz="2000"/>
              <a:t>​</a:t>
            </a:r>
          </a:p>
          <a:p>
            <a:endParaRPr lang="en-US"/>
          </a:p>
        </p:txBody>
      </p:sp>
      <p:graphicFrame>
        <p:nvGraphicFramePr>
          <p:cNvPr id="3" name="Taulukko 2">
            <a:extLst>
              <a:ext uri="{FF2B5EF4-FFF2-40B4-BE49-F238E27FC236}">
                <a16:creationId xmlns:a16="http://schemas.microsoft.com/office/drawing/2014/main" id="{71CB78D7-8EC3-B36F-29F9-C2D5E00D96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9098817"/>
              </p:ext>
            </p:extLst>
          </p:nvPr>
        </p:nvGraphicFramePr>
        <p:xfrm>
          <a:off x="838200" y="2667000"/>
          <a:ext cx="10874830" cy="37334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4966">
                  <a:extLst>
                    <a:ext uri="{9D8B030D-6E8A-4147-A177-3AD203B41FA5}">
                      <a16:colId xmlns:a16="http://schemas.microsoft.com/office/drawing/2014/main" val="3416888269"/>
                    </a:ext>
                  </a:extLst>
                </a:gridCol>
                <a:gridCol w="2174966">
                  <a:extLst>
                    <a:ext uri="{9D8B030D-6E8A-4147-A177-3AD203B41FA5}">
                      <a16:colId xmlns:a16="http://schemas.microsoft.com/office/drawing/2014/main" val="3586397727"/>
                    </a:ext>
                  </a:extLst>
                </a:gridCol>
                <a:gridCol w="2174966">
                  <a:extLst>
                    <a:ext uri="{9D8B030D-6E8A-4147-A177-3AD203B41FA5}">
                      <a16:colId xmlns:a16="http://schemas.microsoft.com/office/drawing/2014/main" val="1981555582"/>
                    </a:ext>
                  </a:extLst>
                </a:gridCol>
                <a:gridCol w="2174966">
                  <a:extLst>
                    <a:ext uri="{9D8B030D-6E8A-4147-A177-3AD203B41FA5}">
                      <a16:colId xmlns:a16="http://schemas.microsoft.com/office/drawing/2014/main" val="952136260"/>
                    </a:ext>
                  </a:extLst>
                </a:gridCol>
                <a:gridCol w="2174966">
                  <a:extLst>
                    <a:ext uri="{9D8B030D-6E8A-4147-A177-3AD203B41FA5}">
                      <a16:colId xmlns:a16="http://schemas.microsoft.com/office/drawing/2014/main" val="2800390065"/>
                    </a:ext>
                  </a:extLst>
                </a:gridCol>
              </a:tblGrid>
              <a:tr h="674051">
                <a:tc>
                  <a:txBody>
                    <a:bodyPr/>
                    <a:lstStyle/>
                    <a:p>
                      <a:r>
                        <a:rPr lang="fi-FI" sz="1600"/>
                        <a:t>Toimenpide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/>
                        <a:t>Mitä tehdään ensin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600"/>
                        <a:t>Vastuuhenkilö/-t kunnassa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600"/>
                        <a:t>Aikataulutus</a:t>
                      </a:r>
                    </a:p>
                    <a:p>
                      <a:endParaRPr lang="fi-FI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/>
                        <a:t>Muuta huomioitavaa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9907862"/>
                  </a:ext>
                </a:extLst>
              </a:tr>
              <a:tr h="509903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075569"/>
                  </a:ext>
                </a:extLst>
              </a:tr>
              <a:tr h="509903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6579684"/>
                  </a:ext>
                </a:extLst>
              </a:tr>
              <a:tr h="509903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3571606"/>
                  </a:ext>
                </a:extLst>
              </a:tr>
              <a:tr h="509903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192643"/>
                  </a:ext>
                </a:extLst>
              </a:tr>
              <a:tr h="509903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0487354"/>
                  </a:ext>
                </a:extLst>
              </a:tr>
              <a:tr h="509903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3105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19422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62AF9E-93F8-7504-B9D5-04B2CC47FC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FDD0617-087F-19FE-675D-59E6DB5398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1555523"/>
          </a:xfrm>
        </p:spPr>
        <p:txBody>
          <a:bodyPr>
            <a:normAutofit fontScale="90000"/>
          </a:bodyPr>
          <a:lstStyle/>
          <a:p>
            <a:r>
              <a:rPr lang="fi-FI" b="1"/>
              <a:t>Vaihe 1: Valmistautuminen TKI-profiilin työstämiseen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33F66FA4-836C-8008-DC2D-90BF6B8029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525486"/>
            <a:ext cx="9144000" cy="2732314"/>
          </a:xfrm>
        </p:spPr>
        <p:txBody>
          <a:bodyPr>
            <a:normAutofit/>
          </a:bodyPr>
          <a:lstStyle/>
          <a:p>
            <a:endParaRPr lang="fi-FI" dirty="0"/>
          </a:p>
          <a:p>
            <a:r>
              <a:rPr lang="fi-FI" dirty="0"/>
              <a:t>Sisällys:</a:t>
            </a:r>
          </a:p>
          <a:p>
            <a:r>
              <a:rPr lang="fi-FI"/>
              <a:t>TKI-profiilin koordinaatio </a:t>
            </a:r>
            <a:r>
              <a:rPr lang="fi-FI" dirty="0"/>
              <a:t>ja </a:t>
            </a:r>
            <a:r>
              <a:rPr lang="fi-FI"/>
              <a:t>rajaus</a:t>
            </a:r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272965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6D571A-7D92-6D07-BC9D-EC66AD37A4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30044D7-8475-96B7-ECD4-BAFEB3B36B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1. TKI-profiilin koordinaatio kunnassa ja rajaus</a:t>
            </a:r>
          </a:p>
        </p:txBody>
      </p:sp>
      <p:graphicFrame>
        <p:nvGraphicFramePr>
          <p:cNvPr id="9" name="Sisällön paikkamerkki 8">
            <a:extLst>
              <a:ext uri="{FF2B5EF4-FFF2-40B4-BE49-F238E27FC236}">
                <a16:creationId xmlns:a16="http://schemas.microsoft.com/office/drawing/2014/main" id="{29E78274-BB2F-4D4A-EF86-17C52A2EBC66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341202172"/>
              </p:ext>
            </p:extLst>
          </p:nvPr>
        </p:nvGraphicFramePr>
        <p:xfrm>
          <a:off x="838200" y="1825625"/>
          <a:ext cx="4887686" cy="3571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3843">
                  <a:extLst>
                    <a:ext uri="{9D8B030D-6E8A-4147-A177-3AD203B41FA5}">
                      <a16:colId xmlns:a16="http://schemas.microsoft.com/office/drawing/2014/main" val="2506631762"/>
                    </a:ext>
                  </a:extLst>
                </a:gridCol>
                <a:gridCol w="2443843">
                  <a:extLst>
                    <a:ext uri="{9D8B030D-6E8A-4147-A177-3AD203B41FA5}">
                      <a16:colId xmlns:a16="http://schemas.microsoft.com/office/drawing/2014/main" val="1655979643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fi-FI"/>
                        <a:t>Koordinaatio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12334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/>
                        <a:t>TKI-profiiliprosessin koordinaattori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b="1"/>
                        <a:t>Nimi</a:t>
                      </a:r>
                      <a:r>
                        <a:rPr lang="fi-FI"/>
                        <a:t>, nimike, yksikkö</a:t>
                      </a:r>
                    </a:p>
                    <a:p>
                      <a:r>
                        <a:rPr lang="fi-FI"/>
                        <a:t>Sähköposti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61967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/>
                        <a:t>Muut osallistujat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b="1"/>
                        <a:t>Nimi</a:t>
                      </a:r>
                      <a:r>
                        <a:rPr lang="fi-FI"/>
                        <a:t>, tehtävä, vastuualue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29509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b="1"/>
                        <a:t>Nimi</a:t>
                      </a:r>
                      <a:r>
                        <a:rPr lang="fi-FI"/>
                        <a:t>, tehtävä, vastuualue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2751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b="1"/>
                        <a:t>Nimi</a:t>
                      </a:r>
                      <a:r>
                        <a:rPr lang="fi-FI"/>
                        <a:t>, tehtävä, vastuualue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55051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/>
                        <a:t>Lisää rivejä tarvittaessa…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7715126"/>
                  </a:ext>
                </a:extLst>
              </a:tr>
            </a:tbl>
          </a:graphicData>
        </a:graphic>
      </p:graphicFrame>
      <p:sp>
        <p:nvSpPr>
          <p:cNvPr id="8" name="Sisällön paikkamerkki 7">
            <a:extLst>
              <a:ext uri="{FF2B5EF4-FFF2-40B4-BE49-F238E27FC236}">
                <a16:creationId xmlns:a16="http://schemas.microsoft.com/office/drawing/2014/main" id="{7B337DBF-CB07-ABC4-7601-9C46F3FB1C8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fi-FI"/>
              <a:t>Rajaus:</a:t>
            </a:r>
          </a:p>
          <a:p>
            <a:endParaRPr lang="fi-FI"/>
          </a:p>
          <a:p>
            <a:endParaRPr lang="fi-FI"/>
          </a:p>
          <a:p>
            <a:r>
              <a:rPr lang="fi-FI"/>
              <a:t>Yhteinen tavoitteemme on:</a:t>
            </a:r>
          </a:p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154248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7B6BEF5-72EF-BD3E-B561-CD22736E73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1555523"/>
          </a:xfrm>
        </p:spPr>
        <p:txBody>
          <a:bodyPr>
            <a:normAutofit fontScale="90000"/>
          </a:bodyPr>
          <a:lstStyle/>
          <a:p>
            <a:r>
              <a:rPr lang="fi-FI" b="1"/>
              <a:t>Vaihe 2: TKI-toiminnan nykytila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F0A4087-22DE-4241-EB1D-CDE54CB349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113315"/>
            <a:ext cx="9144000" cy="2732314"/>
          </a:xfrm>
        </p:spPr>
        <p:txBody>
          <a:bodyPr>
            <a:normAutofit/>
          </a:bodyPr>
          <a:lstStyle/>
          <a:p>
            <a:r>
              <a:rPr lang="fi-FI" dirty="0"/>
              <a:t>Sisällys:</a:t>
            </a:r>
          </a:p>
          <a:p>
            <a:r>
              <a:rPr lang="fi-FI" dirty="0"/>
              <a:t>Kunnan strategia ja visio</a:t>
            </a:r>
          </a:p>
          <a:p>
            <a:r>
              <a:rPr lang="fi-FI" dirty="0"/>
              <a:t>Kunnan TKI-toiminnan asiantuntijat</a:t>
            </a:r>
          </a:p>
          <a:p>
            <a:r>
              <a:rPr lang="fi-FI" dirty="0"/>
              <a:t>Verkostot ja yhteistyökumppanit</a:t>
            </a:r>
          </a:p>
          <a:p>
            <a:r>
              <a:rPr lang="fi-FI" dirty="0"/>
              <a:t>TKI-kypsyys ja TKI-prosessi</a:t>
            </a:r>
          </a:p>
          <a:p>
            <a:r>
              <a:rPr lang="fi-FI" dirty="0"/>
              <a:t>Hankesalkku</a:t>
            </a:r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469355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3E71AD9-0233-017C-EB5E-C552843A50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291" y="365126"/>
            <a:ext cx="11342254" cy="817130"/>
          </a:xfrm>
        </p:spPr>
        <p:txBody>
          <a:bodyPr>
            <a:normAutofit/>
          </a:bodyPr>
          <a:lstStyle/>
          <a:p>
            <a:r>
              <a:rPr lang="fi-FI" sz="4000" noProof="0" dirty="0"/>
              <a:t>2. Kunnan strategia ja visio, keskeiset toimintaohjelmat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3B27A89-AE67-D5E9-22EE-9BB29B1A47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772955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120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8C4807B-F906-AC51-6924-08DC9064D2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891982" cy="623166"/>
          </a:xfrm>
        </p:spPr>
        <p:txBody>
          <a:bodyPr>
            <a:normAutofit fontScale="90000"/>
          </a:bodyPr>
          <a:lstStyle/>
          <a:p>
            <a:r>
              <a:rPr lang="fi-FI" noProof="0" dirty="0"/>
              <a:t>3. Kunnan keskeiset TKI-toiminnan asiantuntijat</a:t>
            </a:r>
          </a:p>
        </p:txBody>
      </p:sp>
      <p:graphicFrame>
        <p:nvGraphicFramePr>
          <p:cNvPr id="4" name="Sisällön paikkamerkki 3">
            <a:extLst>
              <a:ext uri="{FF2B5EF4-FFF2-40B4-BE49-F238E27FC236}">
                <a16:creationId xmlns:a16="http://schemas.microsoft.com/office/drawing/2014/main" id="{B086443B-3DD4-457B-666C-F20DDEB5F71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8053805"/>
              </p:ext>
            </p:extLst>
          </p:nvPr>
        </p:nvGraphicFramePr>
        <p:xfrm>
          <a:off x="838200" y="1825626"/>
          <a:ext cx="10384970" cy="4542517"/>
        </p:xfrm>
        <a:graphic>
          <a:graphicData uri="http://schemas.openxmlformats.org/drawingml/2006/table">
            <a:tbl>
              <a:tblPr>
                <a:tableStyleId>{5DA37D80-6434-44D0-A028-1B22A696006F}</a:tableStyleId>
              </a:tblPr>
              <a:tblGrid>
                <a:gridCol w="2263116">
                  <a:extLst>
                    <a:ext uri="{9D8B030D-6E8A-4147-A177-3AD203B41FA5}">
                      <a16:colId xmlns:a16="http://schemas.microsoft.com/office/drawing/2014/main" val="257762535"/>
                    </a:ext>
                  </a:extLst>
                </a:gridCol>
                <a:gridCol w="2453478">
                  <a:extLst>
                    <a:ext uri="{9D8B030D-6E8A-4147-A177-3AD203B41FA5}">
                      <a16:colId xmlns:a16="http://schemas.microsoft.com/office/drawing/2014/main" val="403317526"/>
                    </a:ext>
                  </a:extLst>
                </a:gridCol>
                <a:gridCol w="2855338">
                  <a:extLst>
                    <a:ext uri="{9D8B030D-6E8A-4147-A177-3AD203B41FA5}">
                      <a16:colId xmlns:a16="http://schemas.microsoft.com/office/drawing/2014/main" val="448860502"/>
                    </a:ext>
                  </a:extLst>
                </a:gridCol>
                <a:gridCol w="2813038">
                  <a:extLst>
                    <a:ext uri="{9D8B030D-6E8A-4147-A177-3AD203B41FA5}">
                      <a16:colId xmlns:a16="http://schemas.microsoft.com/office/drawing/2014/main" val="3680656277"/>
                    </a:ext>
                  </a:extLst>
                </a:gridCol>
              </a:tblGrid>
              <a:tr h="323560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buNone/>
                      </a:pPr>
                      <a:r>
                        <a:rPr lang="fi-FI" sz="1600" b="1" noProof="0">
                          <a:effectLst/>
                        </a:rPr>
                        <a:t>Nimi</a:t>
                      </a:r>
                      <a:r>
                        <a:rPr lang="fi-FI" sz="1600" b="0" noProof="0">
                          <a:effectLst/>
                        </a:rPr>
                        <a:t> </a:t>
                      </a:r>
                      <a:endParaRPr lang="fi-FI" sz="1600" b="0" i="0" noProof="0">
                        <a:effectLst/>
                      </a:endParaRPr>
                    </a:p>
                  </a:txBody>
                  <a:tcPr marL="43729" marR="43729" marT="21864" marB="21864" anchor="ctr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buNone/>
                      </a:pPr>
                      <a:r>
                        <a:rPr lang="fi-FI" sz="1600" b="1" noProof="0">
                          <a:effectLst/>
                        </a:rPr>
                        <a:t>Tehtävänimike ja yksikkö</a:t>
                      </a:r>
                      <a:r>
                        <a:rPr lang="fi-FI" sz="1600" b="0" noProof="0">
                          <a:effectLst/>
                        </a:rPr>
                        <a:t> </a:t>
                      </a:r>
                      <a:endParaRPr lang="fi-FI" sz="1600" b="0" i="0" noProof="0">
                        <a:effectLst/>
                      </a:endParaRPr>
                    </a:p>
                  </a:txBody>
                  <a:tcPr marL="43729" marR="43729" marT="21864" marB="21864" anchor="ctr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buNone/>
                      </a:pPr>
                      <a:r>
                        <a:rPr lang="fi-FI" sz="1600" b="1" noProof="0">
                          <a:effectLst/>
                        </a:rPr>
                        <a:t>Vastuualue</a:t>
                      </a:r>
                      <a:r>
                        <a:rPr lang="fi-FI" sz="1600" b="0" noProof="0">
                          <a:effectLst/>
                        </a:rPr>
                        <a:t> </a:t>
                      </a:r>
                      <a:endParaRPr lang="fi-FI" sz="1600" b="0" i="0" noProof="0">
                        <a:effectLst/>
                      </a:endParaRPr>
                    </a:p>
                  </a:txBody>
                  <a:tcPr marL="43729" marR="43729" marT="21864" marB="21864" anchor="ctr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buNone/>
                      </a:pPr>
                      <a:r>
                        <a:rPr lang="fi-FI" sz="1600" b="1" noProof="0">
                          <a:effectLst/>
                        </a:rPr>
                        <a:t>Kehittämiskärjet</a:t>
                      </a:r>
                      <a:r>
                        <a:rPr lang="fi-FI" sz="1600" b="0" noProof="0">
                          <a:effectLst/>
                        </a:rPr>
                        <a:t> </a:t>
                      </a:r>
                      <a:endParaRPr lang="fi-FI" sz="1600" b="0" i="0" noProof="0">
                        <a:effectLst/>
                      </a:endParaRPr>
                    </a:p>
                  </a:txBody>
                  <a:tcPr marL="43729" marR="43729" marT="21864" marB="21864" anchor="ctr"/>
                </a:tc>
                <a:extLst>
                  <a:ext uri="{0D108BD9-81ED-4DB2-BD59-A6C34878D82A}">
                    <a16:rowId xmlns:a16="http://schemas.microsoft.com/office/drawing/2014/main" val="4138163679"/>
                  </a:ext>
                </a:extLst>
              </a:tr>
              <a:tr h="468773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buNone/>
                      </a:pPr>
                      <a:endParaRPr lang="fi-FI" sz="1600" b="0" i="0" noProof="0">
                        <a:effectLst/>
                      </a:endParaRPr>
                    </a:p>
                  </a:txBody>
                  <a:tcPr marL="43729" marR="43729" marT="21864" marB="21864" anchor="ctr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buNone/>
                      </a:pPr>
                      <a:endParaRPr lang="fi-FI" sz="1600" b="0" i="0" noProof="0">
                        <a:effectLst/>
                      </a:endParaRPr>
                    </a:p>
                  </a:txBody>
                  <a:tcPr marL="43729" marR="43729" marT="21864" marB="21864" anchor="ctr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buNone/>
                      </a:pPr>
                      <a:endParaRPr lang="fi-FI" sz="1600" b="0" i="0" noProof="0">
                        <a:effectLst/>
                      </a:endParaRPr>
                    </a:p>
                  </a:txBody>
                  <a:tcPr marL="43729" marR="43729" marT="21864" marB="21864" anchor="ctr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buNone/>
                      </a:pPr>
                      <a:endParaRPr lang="fi-FI" sz="1600" b="0" i="0" noProof="0">
                        <a:effectLst/>
                      </a:endParaRPr>
                    </a:p>
                  </a:txBody>
                  <a:tcPr marL="43729" marR="43729" marT="21864" marB="21864" anchor="ctr"/>
                </a:tc>
                <a:extLst>
                  <a:ext uri="{0D108BD9-81ED-4DB2-BD59-A6C34878D82A}">
                    <a16:rowId xmlns:a16="http://schemas.microsoft.com/office/drawing/2014/main" val="2214852455"/>
                  </a:ext>
                </a:extLst>
              </a:tr>
              <a:tr h="468773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buNone/>
                      </a:pPr>
                      <a:endParaRPr lang="fi-FI" sz="1600" b="0" i="0" noProof="0">
                        <a:effectLst/>
                      </a:endParaRPr>
                    </a:p>
                  </a:txBody>
                  <a:tcPr marL="43729" marR="43729" marT="21864" marB="21864" anchor="ctr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buNone/>
                      </a:pPr>
                      <a:endParaRPr lang="fi-FI" sz="1600" b="0" i="0" noProof="0">
                        <a:effectLst/>
                      </a:endParaRPr>
                    </a:p>
                  </a:txBody>
                  <a:tcPr marL="43729" marR="43729" marT="21864" marB="21864" anchor="ctr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buNone/>
                      </a:pPr>
                      <a:endParaRPr lang="fi-FI" sz="1600" b="0" i="0" noProof="0">
                        <a:effectLst/>
                      </a:endParaRPr>
                    </a:p>
                  </a:txBody>
                  <a:tcPr marL="43729" marR="43729" marT="21864" marB="21864" anchor="ctr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buNone/>
                      </a:pPr>
                      <a:endParaRPr lang="fi-FI" sz="1600" b="0" i="0" noProof="0">
                        <a:effectLst/>
                      </a:endParaRPr>
                    </a:p>
                  </a:txBody>
                  <a:tcPr marL="43729" marR="43729" marT="21864" marB="21864" anchor="ctr"/>
                </a:tc>
                <a:extLst>
                  <a:ext uri="{0D108BD9-81ED-4DB2-BD59-A6C34878D82A}">
                    <a16:rowId xmlns:a16="http://schemas.microsoft.com/office/drawing/2014/main" val="3948738258"/>
                  </a:ext>
                </a:extLst>
              </a:tr>
              <a:tr h="468773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buNone/>
                      </a:pPr>
                      <a:endParaRPr lang="fi-FI" sz="1600" b="0" i="0" noProof="0">
                        <a:effectLst/>
                      </a:endParaRPr>
                    </a:p>
                  </a:txBody>
                  <a:tcPr marL="43729" marR="43729" marT="21864" marB="21864" anchor="ctr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buNone/>
                      </a:pPr>
                      <a:endParaRPr lang="fi-FI" sz="1600" b="0" i="0" noProof="0">
                        <a:effectLst/>
                      </a:endParaRPr>
                    </a:p>
                  </a:txBody>
                  <a:tcPr marL="43729" marR="43729" marT="21864" marB="21864" anchor="ctr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buNone/>
                      </a:pPr>
                      <a:endParaRPr lang="fi-FI" sz="1600" b="0" i="0" noProof="0">
                        <a:effectLst/>
                      </a:endParaRPr>
                    </a:p>
                  </a:txBody>
                  <a:tcPr marL="43729" marR="43729" marT="21864" marB="21864" anchor="ctr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buNone/>
                      </a:pPr>
                      <a:endParaRPr lang="fi-FI" sz="1600" b="0" i="0" noProof="0">
                        <a:effectLst/>
                      </a:endParaRPr>
                    </a:p>
                  </a:txBody>
                  <a:tcPr marL="43729" marR="43729" marT="21864" marB="21864" anchor="ctr"/>
                </a:tc>
                <a:extLst>
                  <a:ext uri="{0D108BD9-81ED-4DB2-BD59-A6C34878D82A}">
                    <a16:rowId xmlns:a16="http://schemas.microsoft.com/office/drawing/2014/main" val="809005533"/>
                  </a:ext>
                </a:extLst>
              </a:tr>
              <a:tr h="468773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buNone/>
                      </a:pPr>
                      <a:endParaRPr lang="fi-FI" sz="1600" b="0" i="0" noProof="0">
                        <a:effectLst/>
                      </a:endParaRPr>
                    </a:p>
                  </a:txBody>
                  <a:tcPr marL="43729" marR="43729" marT="21864" marB="21864" anchor="ctr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buNone/>
                      </a:pPr>
                      <a:endParaRPr lang="fi-FI" sz="1600" b="0" i="0" noProof="0">
                        <a:effectLst/>
                      </a:endParaRPr>
                    </a:p>
                  </a:txBody>
                  <a:tcPr marL="43729" marR="43729" marT="21864" marB="21864" anchor="ctr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buNone/>
                      </a:pPr>
                      <a:endParaRPr lang="fi-FI" sz="1600" b="0" i="0" noProof="0">
                        <a:effectLst/>
                      </a:endParaRPr>
                    </a:p>
                  </a:txBody>
                  <a:tcPr marL="43729" marR="43729" marT="21864" marB="21864" anchor="ctr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buNone/>
                      </a:pPr>
                      <a:endParaRPr lang="fi-FI" sz="1600" b="0" i="0" noProof="0">
                        <a:effectLst/>
                      </a:endParaRPr>
                    </a:p>
                  </a:txBody>
                  <a:tcPr marL="43729" marR="43729" marT="21864" marB="21864" anchor="ctr"/>
                </a:tc>
                <a:extLst>
                  <a:ext uri="{0D108BD9-81ED-4DB2-BD59-A6C34878D82A}">
                    <a16:rowId xmlns:a16="http://schemas.microsoft.com/office/drawing/2014/main" val="3857696580"/>
                  </a:ext>
                </a:extLst>
              </a:tr>
              <a:tr h="468773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buNone/>
                      </a:pPr>
                      <a:endParaRPr lang="fi-FI" sz="1600" b="0" i="0" noProof="0">
                        <a:effectLst/>
                      </a:endParaRPr>
                    </a:p>
                  </a:txBody>
                  <a:tcPr marL="43729" marR="43729" marT="21864" marB="21864" anchor="ctr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buNone/>
                      </a:pPr>
                      <a:endParaRPr lang="fi-FI" sz="1600" b="0" i="0" noProof="0">
                        <a:effectLst/>
                      </a:endParaRPr>
                    </a:p>
                  </a:txBody>
                  <a:tcPr marL="43729" marR="43729" marT="21864" marB="21864" anchor="ctr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buNone/>
                      </a:pPr>
                      <a:endParaRPr lang="fi-FI" sz="1600" b="0" i="0" noProof="0">
                        <a:effectLst/>
                      </a:endParaRPr>
                    </a:p>
                  </a:txBody>
                  <a:tcPr marL="43729" marR="43729" marT="21864" marB="21864" anchor="ctr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buNone/>
                      </a:pPr>
                      <a:endParaRPr lang="fi-FI" sz="1600" b="0" i="0" noProof="0">
                        <a:effectLst/>
                      </a:endParaRPr>
                    </a:p>
                  </a:txBody>
                  <a:tcPr marL="43729" marR="43729" marT="21864" marB="21864" anchor="ctr"/>
                </a:tc>
                <a:extLst>
                  <a:ext uri="{0D108BD9-81ED-4DB2-BD59-A6C34878D82A}">
                    <a16:rowId xmlns:a16="http://schemas.microsoft.com/office/drawing/2014/main" val="4114035652"/>
                  </a:ext>
                </a:extLst>
              </a:tr>
              <a:tr h="468773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buNone/>
                      </a:pPr>
                      <a:endParaRPr lang="fi-FI" sz="1600" b="0" i="0" noProof="0">
                        <a:effectLst/>
                      </a:endParaRPr>
                    </a:p>
                  </a:txBody>
                  <a:tcPr marL="43729" marR="43729" marT="21864" marB="21864" anchor="ctr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buNone/>
                      </a:pPr>
                      <a:endParaRPr lang="fi-FI" sz="1600" b="0" i="0" noProof="0">
                        <a:effectLst/>
                      </a:endParaRPr>
                    </a:p>
                  </a:txBody>
                  <a:tcPr marL="43729" marR="43729" marT="21864" marB="21864" anchor="ctr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buNone/>
                      </a:pPr>
                      <a:endParaRPr lang="fi-FI" sz="1600" b="0" i="0" noProof="0">
                        <a:effectLst/>
                      </a:endParaRPr>
                    </a:p>
                  </a:txBody>
                  <a:tcPr marL="43729" marR="43729" marT="21864" marB="21864" anchor="ctr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buNone/>
                      </a:pPr>
                      <a:endParaRPr lang="fi-FI" sz="1600" b="0" i="0" noProof="0">
                        <a:effectLst/>
                      </a:endParaRPr>
                    </a:p>
                  </a:txBody>
                  <a:tcPr marL="43729" marR="43729" marT="21864" marB="21864" anchor="ctr"/>
                </a:tc>
                <a:extLst>
                  <a:ext uri="{0D108BD9-81ED-4DB2-BD59-A6C34878D82A}">
                    <a16:rowId xmlns:a16="http://schemas.microsoft.com/office/drawing/2014/main" val="2330675335"/>
                  </a:ext>
                </a:extLst>
              </a:tr>
              <a:tr h="468773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buNone/>
                      </a:pPr>
                      <a:endParaRPr lang="fi-FI" sz="1600" b="0" i="0" noProof="0">
                        <a:effectLst/>
                      </a:endParaRPr>
                    </a:p>
                  </a:txBody>
                  <a:tcPr marL="43729" marR="43729" marT="21864" marB="21864" anchor="ctr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buNone/>
                      </a:pPr>
                      <a:endParaRPr lang="fi-FI" sz="1600" b="0" i="0" noProof="0">
                        <a:effectLst/>
                      </a:endParaRPr>
                    </a:p>
                  </a:txBody>
                  <a:tcPr marL="43729" marR="43729" marT="21864" marB="21864" anchor="ctr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buNone/>
                      </a:pPr>
                      <a:endParaRPr lang="fi-FI" sz="1600" b="0" i="0" noProof="0">
                        <a:effectLst/>
                      </a:endParaRPr>
                    </a:p>
                  </a:txBody>
                  <a:tcPr marL="43729" marR="43729" marT="21864" marB="21864" anchor="ctr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buNone/>
                      </a:pPr>
                      <a:endParaRPr lang="fi-FI" sz="1600" b="0" i="0" noProof="0">
                        <a:effectLst/>
                      </a:endParaRPr>
                    </a:p>
                  </a:txBody>
                  <a:tcPr marL="43729" marR="43729" marT="21864" marB="21864" anchor="ctr"/>
                </a:tc>
                <a:extLst>
                  <a:ext uri="{0D108BD9-81ED-4DB2-BD59-A6C34878D82A}">
                    <a16:rowId xmlns:a16="http://schemas.microsoft.com/office/drawing/2014/main" val="2588941676"/>
                  </a:ext>
                </a:extLst>
              </a:tr>
              <a:tr h="468773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buNone/>
                      </a:pPr>
                      <a:endParaRPr lang="fi-FI" sz="1600" b="0" i="0" noProof="0">
                        <a:effectLst/>
                      </a:endParaRPr>
                    </a:p>
                  </a:txBody>
                  <a:tcPr marL="43729" marR="43729" marT="21864" marB="21864" anchor="ctr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buNone/>
                      </a:pPr>
                      <a:endParaRPr lang="fi-FI" sz="1600" b="0" i="0" noProof="0">
                        <a:effectLst/>
                      </a:endParaRPr>
                    </a:p>
                  </a:txBody>
                  <a:tcPr marL="43729" marR="43729" marT="21864" marB="21864" anchor="ctr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buNone/>
                      </a:pPr>
                      <a:endParaRPr lang="fi-FI" sz="1600" b="0" i="0" noProof="0">
                        <a:effectLst/>
                      </a:endParaRPr>
                    </a:p>
                  </a:txBody>
                  <a:tcPr marL="43729" marR="43729" marT="21864" marB="21864" anchor="ctr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buNone/>
                      </a:pPr>
                      <a:endParaRPr lang="fi-FI" sz="1600" b="0" i="0" noProof="0">
                        <a:effectLst/>
                      </a:endParaRPr>
                    </a:p>
                  </a:txBody>
                  <a:tcPr marL="43729" marR="43729" marT="21864" marB="21864" anchor="ctr"/>
                </a:tc>
                <a:extLst>
                  <a:ext uri="{0D108BD9-81ED-4DB2-BD59-A6C34878D82A}">
                    <a16:rowId xmlns:a16="http://schemas.microsoft.com/office/drawing/2014/main" val="706389013"/>
                  </a:ext>
                </a:extLst>
              </a:tr>
              <a:tr h="468773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buNone/>
                      </a:pPr>
                      <a:endParaRPr lang="fi-FI" sz="1600" b="0" i="0" noProof="0">
                        <a:effectLst/>
                      </a:endParaRPr>
                    </a:p>
                  </a:txBody>
                  <a:tcPr marL="43729" marR="43729" marT="21864" marB="21864" anchor="ctr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buNone/>
                      </a:pPr>
                      <a:endParaRPr lang="fi-FI" sz="1600" b="0" i="0" noProof="0">
                        <a:effectLst/>
                      </a:endParaRPr>
                    </a:p>
                  </a:txBody>
                  <a:tcPr marL="43729" marR="43729" marT="21864" marB="21864" anchor="ctr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buNone/>
                      </a:pPr>
                      <a:endParaRPr lang="fi-FI" sz="1600" b="0" i="0" noProof="0">
                        <a:effectLst/>
                      </a:endParaRPr>
                    </a:p>
                  </a:txBody>
                  <a:tcPr marL="43729" marR="43729" marT="21864" marB="21864" anchor="ctr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buNone/>
                      </a:pPr>
                      <a:endParaRPr lang="fi-FI" sz="1600" b="0" i="0" noProof="0">
                        <a:effectLst/>
                      </a:endParaRPr>
                    </a:p>
                  </a:txBody>
                  <a:tcPr marL="43729" marR="43729" marT="21864" marB="21864" anchor="ctr"/>
                </a:tc>
                <a:extLst>
                  <a:ext uri="{0D108BD9-81ED-4DB2-BD59-A6C34878D82A}">
                    <a16:rowId xmlns:a16="http://schemas.microsoft.com/office/drawing/2014/main" val="8740391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38489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22232F-6964-1092-2309-68243F44DC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5BEAD50-4A0D-5C41-8934-7B9848557D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noProof="0" dirty="0"/>
              <a:t>4. Keskeiset verkostot, joissa kunta on mukana, ja joista voisi löytyä TKI-avauksia</a:t>
            </a:r>
          </a:p>
        </p:txBody>
      </p:sp>
      <p:graphicFrame>
        <p:nvGraphicFramePr>
          <p:cNvPr id="11" name="Taulukko 10">
            <a:extLst>
              <a:ext uri="{FF2B5EF4-FFF2-40B4-BE49-F238E27FC236}">
                <a16:creationId xmlns:a16="http://schemas.microsoft.com/office/drawing/2014/main" id="{CAE7D1C2-2F30-0888-AF1C-9412B3C891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8645921"/>
              </p:ext>
            </p:extLst>
          </p:nvPr>
        </p:nvGraphicFramePr>
        <p:xfrm>
          <a:off x="838200" y="1799435"/>
          <a:ext cx="10874830" cy="432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4966">
                  <a:extLst>
                    <a:ext uri="{9D8B030D-6E8A-4147-A177-3AD203B41FA5}">
                      <a16:colId xmlns:a16="http://schemas.microsoft.com/office/drawing/2014/main" val="3416888269"/>
                    </a:ext>
                  </a:extLst>
                </a:gridCol>
                <a:gridCol w="2174966">
                  <a:extLst>
                    <a:ext uri="{9D8B030D-6E8A-4147-A177-3AD203B41FA5}">
                      <a16:colId xmlns:a16="http://schemas.microsoft.com/office/drawing/2014/main" val="3586397727"/>
                    </a:ext>
                  </a:extLst>
                </a:gridCol>
                <a:gridCol w="2174966">
                  <a:extLst>
                    <a:ext uri="{9D8B030D-6E8A-4147-A177-3AD203B41FA5}">
                      <a16:colId xmlns:a16="http://schemas.microsoft.com/office/drawing/2014/main" val="1981555582"/>
                    </a:ext>
                  </a:extLst>
                </a:gridCol>
                <a:gridCol w="2174966">
                  <a:extLst>
                    <a:ext uri="{9D8B030D-6E8A-4147-A177-3AD203B41FA5}">
                      <a16:colId xmlns:a16="http://schemas.microsoft.com/office/drawing/2014/main" val="952136260"/>
                    </a:ext>
                  </a:extLst>
                </a:gridCol>
                <a:gridCol w="2174966">
                  <a:extLst>
                    <a:ext uri="{9D8B030D-6E8A-4147-A177-3AD203B41FA5}">
                      <a16:colId xmlns:a16="http://schemas.microsoft.com/office/drawing/2014/main" val="2800390065"/>
                    </a:ext>
                  </a:extLst>
                </a:gridCol>
              </a:tblGrid>
              <a:tr h="438090">
                <a:tc>
                  <a:txBody>
                    <a:bodyPr/>
                    <a:lstStyle/>
                    <a:p>
                      <a:r>
                        <a:rPr lang="fi-FI" sz="1600"/>
                        <a:t>Verkoston nimi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/>
                        <a:t>Yhteyshenkilö kunnassa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/>
                        <a:t>Verkoston teema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/>
                        <a:t>Miten yhteistyö toimii?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/>
                        <a:t>Onko verkosto alueellinen/kansallinen/kansainvälinen?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9907862"/>
                  </a:ext>
                </a:extLst>
              </a:tr>
              <a:tr h="438090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075569"/>
                  </a:ext>
                </a:extLst>
              </a:tr>
              <a:tr h="438090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6579684"/>
                  </a:ext>
                </a:extLst>
              </a:tr>
              <a:tr h="438090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3571606"/>
                  </a:ext>
                </a:extLst>
              </a:tr>
              <a:tr h="438090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192643"/>
                  </a:ext>
                </a:extLst>
              </a:tr>
              <a:tr h="438090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0487354"/>
                  </a:ext>
                </a:extLst>
              </a:tr>
              <a:tr h="438090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6058348"/>
                  </a:ext>
                </a:extLst>
              </a:tr>
              <a:tr h="438090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4442996"/>
                  </a:ext>
                </a:extLst>
              </a:tr>
              <a:tr h="438090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3105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980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E539BB5-3AEE-FAC7-F682-89F8008591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i-FI" sz="3600" dirty="0"/>
              <a:t>4. </a:t>
            </a:r>
            <a:r>
              <a:rPr lang="fi-FI" sz="3600" noProof="0" dirty="0"/>
              <a:t>Keskeiset yhteistyökumppanit, joiden kanssa kunnalla on TKI-hankkeita ja/tai nähdään potentiaalia</a:t>
            </a:r>
            <a:endParaRPr lang="fi-FI" sz="3600" noProof="0" dirty="0">
              <a:highlight>
                <a:srgbClr val="FFFF00"/>
              </a:highlight>
            </a:endParaRPr>
          </a:p>
        </p:txBody>
      </p:sp>
      <p:graphicFrame>
        <p:nvGraphicFramePr>
          <p:cNvPr id="4" name="Taulukko 3">
            <a:extLst>
              <a:ext uri="{FF2B5EF4-FFF2-40B4-BE49-F238E27FC236}">
                <a16:creationId xmlns:a16="http://schemas.microsoft.com/office/drawing/2014/main" id="{886E643D-4E37-394A-42B2-816B7761EF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6766673"/>
              </p:ext>
            </p:extLst>
          </p:nvPr>
        </p:nvGraphicFramePr>
        <p:xfrm>
          <a:off x="838200" y="1799435"/>
          <a:ext cx="10874830" cy="432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4966">
                  <a:extLst>
                    <a:ext uri="{9D8B030D-6E8A-4147-A177-3AD203B41FA5}">
                      <a16:colId xmlns:a16="http://schemas.microsoft.com/office/drawing/2014/main" val="3416888269"/>
                    </a:ext>
                  </a:extLst>
                </a:gridCol>
                <a:gridCol w="2174966">
                  <a:extLst>
                    <a:ext uri="{9D8B030D-6E8A-4147-A177-3AD203B41FA5}">
                      <a16:colId xmlns:a16="http://schemas.microsoft.com/office/drawing/2014/main" val="3586397727"/>
                    </a:ext>
                  </a:extLst>
                </a:gridCol>
                <a:gridCol w="2174966">
                  <a:extLst>
                    <a:ext uri="{9D8B030D-6E8A-4147-A177-3AD203B41FA5}">
                      <a16:colId xmlns:a16="http://schemas.microsoft.com/office/drawing/2014/main" val="1981555582"/>
                    </a:ext>
                  </a:extLst>
                </a:gridCol>
                <a:gridCol w="2174966">
                  <a:extLst>
                    <a:ext uri="{9D8B030D-6E8A-4147-A177-3AD203B41FA5}">
                      <a16:colId xmlns:a16="http://schemas.microsoft.com/office/drawing/2014/main" val="952136260"/>
                    </a:ext>
                  </a:extLst>
                </a:gridCol>
                <a:gridCol w="2174966">
                  <a:extLst>
                    <a:ext uri="{9D8B030D-6E8A-4147-A177-3AD203B41FA5}">
                      <a16:colId xmlns:a16="http://schemas.microsoft.com/office/drawing/2014/main" val="2800390065"/>
                    </a:ext>
                  </a:extLst>
                </a:gridCol>
              </a:tblGrid>
              <a:tr h="438090">
                <a:tc>
                  <a:txBody>
                    <a:bodyPr/>
                    <a:lstStyle/>
                    <a:p>
                      <a:r>
                        <a:rPr lang="fi-FI" sz="1600"/>
                        <a:t>Yhteistyökumppani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/>
                        <a:t>Yhteyshenkilö kunnassa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/>
                        <a:t>Yhteistyön teema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/>
                        <a:t>Yhteistyön muoto/linkitys strategiaan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/>
                        <a:t>Alueellinen/kansallinen/kansainvälinen kumppani?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9907862"/>
                  </a:ext>
                </a:extLst>
              </a:tr>
              <a:tr h="438090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075569"/>
                  </a:ext>
                </a:extLst>
              </a:tr>
              <a:tr h="438090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6579684"/>
                  </a:ext>
                </a:extLst>
              </a:tr>
              <a:tr h="438090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3571606"/>
                  </a:ext>
                </a:extLst>
              </a:tr>
              <a:tr h="438090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192643"/>
                  </a:ext>
                </a:extLst>
              </a:tr>
              <a:tr h="438090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0487354"/>
                  </a:ext>
                </a:extLst>
              </a:tr>
              <a:tr h="438090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6058348"/>
                  </a:ext>
                </a:extLst>
              </a:tr>
              <a:tr h="438090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4442996"/>
                  </a:ext>
                </a:extLst>
              </a:tr>
              <a:tr h="438090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3105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9944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>
            <a:extLst>
              <a:ext uri="{FF2B5EF4-FFF2-40B4-BE49-F238E27FC236}">
                <a16:creationId xmlns:a16="http://schemas.microsoft.com/office/drawing/2014/main" id="{F3047F5A-848F-C9BA-79A7-DBB82A4C9D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44166"/>
          </a:xfrm>
        </p:spPr>
        <p:txBody>
          <a:bodyPr>
            <a:normAutofit fontScale="90000"/>
          </a:bodyPr>
          <a:lstStyle/>
          <a:p>
            <a:r>
              <a:rPr lang="fi-FI" noProof="0" dirty="0"/>
              <a:t>5. TKI-kypsyys</a:t>
            </a:r>
          </a:p>
        </p:txBody>
      </p:sp>
      <p:graphicFrame>
        <p:nvGraphicFramePr>
          <p:cNvPr id="4" name="Sisällön paikkamerkki 3">
            <a:extLst>
              <a:ext uri="{FF2B5EF4-FFF2-40B4-BE49-F238E27FC236}">
                <a16:creationId xmlns:a16="http://schemas.microsoft.com/office/drawing/2014/main" id="{C86B455B-661A-457B-4EC5-D7C624C22CF1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796955226"/>
              </p:ext>
            </p:extLst>
          </p:nvPr>
        </p:nvGraphicFramePr>
        <p:xfrm>
          <a:off x="312219" y="1188123"/>
          <a:ext cx="11567561" cy="3825240"/>
        </p:xfrm>
        <a:graphic>
          <a:graphicData uri="http://schemas.openxmlformats.org/drawingml/2006/table">
            <a:tbl>
              <a:tblPr firstRow="1">
                <a:tableStyleId>{5DA37D80-6434-44D0-A028-1B22A696006F}</a:tableStyleId>
              </a:tblPr>
              <a:tblGrid>
                <a:gridCol w="3676227">
                  <a:extLst>
                    <a:ext uri="{9D8B030D-6E8A-4147-A177-3AD203B41FA5}">
                      <a16:colId xmlns:a16="http://schemas.microsoft.com/office/drawing/2014/main" val="3226873295"/>
                    </a:ext>
                  </a:extLst>
                </a:gridCol>
                <a:gridCol w="1118168">
                  <a:extLst>
                    <a:ext uri="{9D8B030D-6E8A-4147-A177-3AD203B41FA5}">
                      <a16:colId xmlns:a16="http://schemas.microsoft.com/office/drawing/2014/main" val="2167444598"/>
                    </a:ext>
                  </a:extLst>
                </a:gridCol>
                <a:gridCol w="933855">
                  <a:extLst>
                    <a:ext uri="{9D8B030D-6E8A-4147-A177-3AD203B41FA5}">
                      <a16:colId xmlns:a16="http://schemas.microsoft.com/office/drawing/2014/main" val="780452581"/>
                    </a:ext>
                  </a:extLst>
                </a:gridCol>
                <a:gridCol w="982493">
                  <a:extLst>
                    <a:ext uri="{9D8B030D-6E8A-4147-A177-3AD203B41FA5}">
                      <a16:colId xmlns:a16="http://schemas.microsoft.com/office/drawing/2014/main" val="3035375240"/>
                    </a:ext>
                  </a:extLst>
                </a:gridCol>
                <a:gridCol w="4856818">
                  <a:extLst>
                    <a:ext uri="{9D8B030D-6E8A-4147-A177-3AD203B41FA5}">
                      <a16:colId xmlns:a16="http://schemas.microsoft.com/office/drawing/2014/main" val="3724090646"/>
                    </a:ext>
                  </a:extLst>
                </a:gridCol>
              </a:tblGrid>
              <a:tr h="370839">
                <a:tc>
                  <a:txBody>
                    <a:bodyPr/>
                    <a:lstStyle/>
                    <a:p>
                      <a:endParaRPr lang="fi-FI" sz="1400" noProof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i-FI" sz="1400" noProof="0">
                          <a:solidFill>
                            <a:schemeClr val="tx1"/>
                          </a:solidFill>
                        </a:rPr>
                        <a:t>Ei osaamista</a:t>
                      </a:r>
                    </a:p>
                  </a:txBody>
                  <a:tcPr anchor="ctr"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i-FI" sz="1400" noProof="0" err="1">
                          <a:solidFill>
                            <a:schemeClr val="tx1"/>
                          </a:solidFill>
                        </a:rPr>
                        <a:t>Kehitet-tävää</a:t>
                      </a:r>
                      <a:endParaRPr lang="fi-FI" sz="1400" noProof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i-FI" sz="1400" noProof="0">
                          <a:solidFill>
                            <a:schemeClr val="tx1"/>
                          </a:solidFill>
                        </a:rPr>
                        <a:t>On hallussa</a:t>
                      </a: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400" noProof="0">
                          <a:solidFill>
                            <a:schemeClr val="tx1"/>
                          </a:solidFill>
                        </a:rPr>
                        <a:t>Toimenpiteet ja huomiot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450763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sz="1400" b="1" noProof="0">
                          <a:solidFill>
                            <a:schemeClr val="tx1"/>
                          </a:solidFill>
                        </a:rPr>
                        <a:t>Hanketarpeiden kerääminen sisäisesti tai yrityksiltä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400" noProof="0"/>
                    </a:p>
                  </a:txBody>
                  <a:tcPr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sz="1400" noProof="0"/>
                    </a:p>
                  </a:txBody>
                  <a:tcP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sz="1400" noProof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sz="140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19443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sz="1400" b="1" noProof="0">
                          <a:solidFill>
                            <a:schemeClr val="tx1"/>
                          </a:solidFill>
                        </a:rPr>
                        <a:t>Rahoitusinstrumenttien tuntemus</a:t>
                      </a:r>
                    </a:p>
                    <a:p>
                      <a:pPr lvl="0">
                        <a:buNone/>
                      </a:pPr>
                      <a:r>
                        <a:rPr lang="fi-FI" sz="1400" b="1" i="0" u="none" strike="noStrike" noProof="0">
                          <a:solidFill>
                            <a:schemeClr val="tx1"/>
                          </a:solidFill>
                          <a:latin typeface="Aptos"/>
                        </a:rPr>
                        <a:t>Hankeidean kypsyttäminen</a:t>
                      </a: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400" b="1" i="0" u="none" strike="noStrike" noProof="0">
                          <a:solidFill>
                            <a:schemeClr val="tx1"/>
                          </a:solidFill>
                          <a:latin typeface="Aptos"/>
                        </a:rPr>
                        <a:t>Hankehakemuksen kirjoitus</a:t>
                      </a:r>
                      <a:endParaRPr lang="fi-FI" sz="1400" b="0" i="0" u="none" strike="noStrike" noProof="0">
                        <a:solidFill>
                          <a:srgbClr val="000000"/>
                        </a:solidFill>
                        <a:latin typeface="Apto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400" noProof="0"/>
                    </a:p>
                  </a:txBody>
                  <a:tcPr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sz="1400" noProof="0"/>
                    </a:p>
                  </a:txBody>
                  <a:tcP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sz="1400" noProof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sz="1400" noProof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85151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i-FI" sz="1400" b="1" noProof="0">
                          <a:solidFill>
                            <a:schemeClr val="tx1"/>
                          </a:solidFill>
                        </a:rPr>
                        <a:t>Hankkeiden omavastuuosuus vuosibudjetissa</a:t>
                      </a:r>
                    </a:p>
                    <a:p>
                      <a:pPr lvl="0">
                        <a:buNone/>
                      </a:pPr>
                      <a:r>
                        <a:rPr lang="fi-FI" sz="1400" b="1" noProof="0">
                          <a:solidFill>
                            <a:schemeClr val="tx1"/>
                          </a:solidFill>
                        </a:rPr>
                        <a:t>Hankehenkilöstö</a:t>
                      </a:r>
                    </a:p>
                    <a:p>
                      <a:pPr lvl="0">
                        <a:buNone/>
                      </a:pPr>
                      <a:r>
                        <a:rPr lang="fi-FI" sz="1400" b="1" noProof="0">
                          <a:solidFill>
                            <a:schemeClr val="tx1"/>
                          </a:solidFill>
                        </a:rPr>
                        <a:t>Hankkeiden taloushallinto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400" noProof="0"/>
                    </a:p>
                  </a:txBody>
                  <a:tcPr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sz="1400" noProof="0"/>
                    </a:p>
                  </a:txBody>
                  <a:tcP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sz="1400" noProof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sz="1400" noProof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29127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sz="1400" b="1" noProof="0">
                          <a:solidFill>
                            <a:schemeClr val="tx1"/>
                          </a:solidFill>
                        </a:rPr>
                        <a:t>Viestintä ja vaikuttavuuden seuranta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400" noProof="0"/>
                    </a:p>
                  </a:txBody>
                  <a:tcPr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sz="1400" noProof="0"/>
                    </a:p>
                  </a:txBody>
                  <a:tcP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sz="1400" noProof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32275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sz="1400" b="1" noProof="0">
                          <a:solidFill>
                            <a:schemeClr val="tx1"/>
                          </a:solidFill>
                        </a:rPr>
                        <a:t>Verkostojen hyödyntäminen hankkeissa</a:t>
                      </a:r>
                      <a:endParaRPr lang="fi-FI" sz="1400" noProof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400" noProof="0"/>
                    </a:p>
                  </a:txBody>
                  <a:tcPr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sz="1400" noProof="0"/>
                    </a:p>
                  </a:txBody>
                  <a:tcP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sz="1400" noProof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sz="1400" noProof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35975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i-FI" sz="1400" b="1" u="none" strike="noStrike" noProof="0">
                          <a:solidFill>
                            <a:schemeClr val="tx1"/>
                          </a:solidFill>
                        </a:rPr>
                        <a:t>Kansainvälinen yhteistyö</a:t>
                      </a:r>
                      <a:endParaRPr lang="fi-FI" sz="1400" noProof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400" noProof="0"/>
                    </a:p>
                  </a:txBody>
                  <a:tcPr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sz="1400" noProof="0"/>
                    </a:p>
                  </a:txBody>
                  <a:tcP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sz="1400" noProof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sz="140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37052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17458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2FEE6B447AFCE143B72EF1CC7A572F8A" ma:contentTypeVersion="11" ma:contentTypeDescription="Luo uusi asiakirja." ma:contentTypeScope="" ma:versionID="cc81266c2445c65e0e64b2b1ec4f6c96">
  <xsd:schema xmlns:xsd="http://www.w3.org/2001/XMLSchema" xmlns:xs="http://www.w3.org/2001/XMLSchema" xmlns:p="http://schemas.microsoft.com/office/2006/metadata/properties" xmlns:ns2="1a301034-c7e8-4320-8767-37c81095e4bc" xmlns:ns3="84a41134-26cb-428a-85e8-643082347161" targetNamespace="http://schemas.microsoft.com/office/2006/metadata/properties" ma:root="true" ma:fieldsID="db7c932a8d8380b02954cb8bfbfc5433" ns2:_="" ns3:_="">
    <xsd:import namespace="1a301034-c7e8-4320-8767-37c81095e4bc"/>
    <xsd:import namespace="84a41134-26cb-428a-85e8-64308234716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301034-c7e8-4320-8767-37c81095e4b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Kuvien tunnisteet" ma:readOnly="false" ma:fieldId="{5cf76f15-5ced-4ddc-b409-7134ff3c332f}" ma:taxonomyMulti="true" ma:sspId="b22d91eb-fd3c-4dd4-8d0c-bb647468a1a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a41134-26cb-428a-85e8-643082347161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693a6778-dca4-4742-afbf-67d67267427a}" ma:internalName="TaxCatchAll" ma:showField="CatchAllData" ma:web="84a41134-26cb-428a-85e8-64308234716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a301034-c7e8-4320-8767-37c81095e4bc">
      <Terms xmlns="http://schemas.microsoft.com/office/infopath/2007/PartnerControls"/>
    </lcf76f155ced4ddcb4097134ff3c332f>
    <TaxCatchAll xmlns="84a41134-26cb-428a-85e8-643082347161" xsi:nil="true"/>
  </documentManagement>
</p:properties>
</file>

<file path=customXml/itemProps1.xml><?xml version="1.0" encoding="utf-8"?>
<ds:datastoreItem xmlns:ds="http://schemas.openxmlformats.org/officeDocument/2006/customXml" ds:itemID="{3290F0A1-3F65-42CF-B892-EDDCE5290155}">
  <ds:schemaRefs>
    <ds:schemaRef ds:uri="1a301034-c7e8-4320-8767-37c81095e4bc"/>
    <ds:schemaRef ds:uri="84a41134-26cb-428a-85e8-643082347161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A70676DD-4388-4137-8F41-31566B21E59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F62E240-3690-4343-BAEC-2B86028B02BE}">
  <ds:schemaRefs>
    <ds:schemaRef ds:uri="http://schemas.microsoft.com/office/2006/metadata/properties"/>
    <ds:schemaRef ds:uri="http://purl.org/dc/terms/"/>
    <ds:schemaRef ds:uri="http://schemas.microsoft.com/office/infopath/2007/PartnerControls"/>
    <ds:schemaRef ds:uri="http://www.w3.org/XML/1998/namespace"/>
    <ds:schemaRef ds:uri="http://purl.org/dc/dcmitype/"/>
    <ds:schemaRef ds:uri="1a301034-c7e8-4320-8767-37c81095e4bc"/>
    <ds:schemaRef ds:uri="http://schemas.microsoft.com/office/2006/documentManagement/types"/>
    <ds:schemaRef ds:uri="84a41134-26cb-428a-85e8-643082347161"/>
    <ds:schemaRef ds:uri="http://schemas.openxmlformats.org/package/2006/metadata/core-properties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198</TotalTime>
  <Words>483</Words>
  <Application>Microsoft Office PowerPoint</Application>
  <PresentationFormat>Widescreen</PresentationFormat>
  <Paragraphs>122</Paragraphs>
  <Slides>17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Aptos</vt:lpstr>
      <vt:lpstr>Aptos Display</vt:lpstr>
      <vt:lpstr>Arial</vt:lpstr>
      <vt:lpstr>office theme</vt:lpstr>
      <vt:lpstr>Kunnan nimi ja/tai logo tähän  TKI-profiili  Päivitetty xx.x.xxxx</vt:lpstr>
      <vt:lpstr>Vaihe 1: Valmistautuminen TKI-profiilin työstämiseen</vt:lpstr>
      <vt:lpstr>1. TKI-profiilin koordinaatio kunnassa ja rajaus</vt:lpstr>
      <vt:lpstr>Vaihe 2: TKI-toiminnan nykytila</vt:lpstr>
      <vt:lpstr>2. Kunnan strategia ja visio, keskeiset toimintaohjelmat</vt:lpstr>
      <vt:lpstr>3. Kunnan keskeiset TKI-toiminnan asiantuntijat</vt:lpstr>
      <vt:lpstr>4. Keskeiset verkostot, joissa kunta on mukana, ja joista voisi löytyä TKI-avauksia</vt:lpstr>
      <vt:lpstr>4. Keskeiset yhteistyökumppanit, joiden kanssa kunnalla on TKI-hankkeita ja/tai nähdään potentiaalia</vt:lpstr>
      <vt:lpstr>5. TKI-kypsyys</vt:lpstr>
      <vt:lpstr>5. Yleinen TKI-prosessi kokonaisuudessaan</vt:lpstr>
      <vt:lpstr>5. TKI-prosessi, kun kuntaa pyydetään mukaan</vt:lpstr>
      <vt:lpstr>6. Kunnan hankesalkku (tilanne xx/202X)</vt:lpstr>
      <vt:lpstr>Vaihe 3: TKI-toiminnan kehittäminen</vt:lpstr>
      <vt:lpstr>7. Kunnan vahvuudet TKI-partnerina – miksi valita meidät?</vt:lpstr>
      <vt:lpstr>8. TKI-toiminnan strategiset kärjet</vt:lpstr>
      <vt:lpstr>Vaihe 4: TKI-profiilin jalkauttaminen</vt:lpstr>
      <vt:lpstr>9. TKI-profiilin etenemissuunnitelma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Mieskonen Timo</dc:creator>
  <cp:lastModifiedBy>Mieskonen Timo</cp:lastModifiedBy>
  <cp:revision>44</cp:revision>
  <dcterms:created xsi:type="dcterms:W3CDTF">2025-11-27T11:13:19Z</dcterms:created>
  <dcterms:modified xsi:type="dcterms:W3CDTF">2026-05-25T13:05:21Z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0x0101002FEE6B447AFCE143B72EF1CC7A572F8A</vt:lpwstr>
  </property>
  <property fmtid="{D5CDD505-2E9C-101B-9397-08002B2CF9AE}" pid="3" name="MSIP_Label_2b8f1591-5e65-4406-bb44-4495b14c6a71_Enabled">
    <vt:lpwstr>true</vt:lpwstr>
  </property>
  <property fmtid="{D5CDD505-2E9C-101B-9397-08002B2CF9AE}" pid="4" name="MSIP_Label_2b8f1591-5e65-4406-bb44-4495b14c6a71_SetDate">
    <vt:lpwstr>2025-11-27T11:14:29Z</vt:lpwstr>
  </property>
  <property fmtid="{D5CDD505-2E9C-101B-9397-08002B2CF9AE}" pid="5" name="MSIP_Label_2b8f1591-5e65-4406-bb44-4495b14c6a71_Method">
    <vt:lpwstr>Standard</vt:lpwstr>
  </property>
  <property fmtid="{D5CDD505-2E9C-101B-9397-08002B2CF9AE}" pid="6" name="MSIP_Label_2b8f1591-5e65-4406-bb44-4495b14c6a71_Name">
    <vt:lpwstr>Sisäinen</vt:lpwstr>
  </property>
  <property fmtid="{D5CDD505-2E9C-101B-9397-08002B2CF9AE}" pid="7" name="MSIP_Label_2b8f1591-5e65-4406-bb44-4495b14c6a71_SiteId">
    <vt:lpwstr>ab32bc86-12f2-4b38-b262-c5775982e241</vt:lpwstr>
  </property>
  <property fmtid="{D5CDD505-2E9C-101B-9397-08002B2CF9AE}" pid="8" name="MSIP_Label_2b8f1591-5e65-4406-bb44-4495b14c6a71_ActionId">
    <vt:lpwstr>3994d7f5-9438-4e3d-badc-4a8187f8713a</vt:lpwstr>
  </property>
  <property fmtid="{D5CDD505-2E9C-101B-9397-08002B2CF9AE}" pid="9" name="MSIP_Label_2b8f1591-5e65-4406-bb44-4495b14c6a71_ContentBits">
    <vt:lpwstr>0</vt:lpwstr>
  </property>
  <property fmtid="{D5CDD505-2E9C-101B-9397-08002B2CF9AE}" pid="10" name="MSIP_Label_2b8f1591-5e65-4406-bb44-4495b14c6a71_Tag">
    <vt:lpwstr>10, 3, 0, 1</vt:lpwstr>
  </property>
  <property fmtid="{D5CDD505-2E9C-101B-9397-08002B2CF9AE}" pid="11" name="MediaServiceImageTags">
    <vt:lpwstr/>
  </property>
</Properties>
</file>