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256" r:id="rId5"/>
    <p:sldId id="313" r:id="rId6"/>
    <p:sldId id="314" r:id="rId7"/>
    <p:sldId id="306" r:id="rId8"/>
    <p:sldId id="264" r:id="rId9"/>
    <p:sldId id="262" r:id="rId10"/>
    <p:sldId id="315" r:id="rId11"/>
    <p:sldId id="296" r:id="rId12"/>
    <p:sldId id="263" r:id="rId13"/>
    <p:sldId id="266" r:id="rId14"/>
    <p:sldId id="303" r:id="rId15"/>
    <p:sldId id="284" r:id="rId16"/>
    <p:sldId id="305" r:id="rId17"/>
    <p:sldId id="301" r:id="rId18"/>
    <p:sldId id="311" r:id="rId19"/>
    <p:sldId id="308" r:id="rId20"/>
    <p:sldId id="30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658BAF-7A64-43F4-BCD4-B03534A97BE1}" v="1" dt="2026-05-25T13:01:37.805"/>
  </p1510:revLst>
</p1510:revInfo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Vaalea tyyli 1 - Korostu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Vaalea tyyli 1 - Korostus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Vaalea tyyli 3 - Korostus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eskonen Timo" userId="S::timo.mieskonen@turkuamk.fi::ef77e8ba-3fe5-4e2e-be16-d5e3dd0837f2" providerId="AD" clId="Web-{DE658BAF-7A64-43F4-BCD4-B03534A97BE1}"/>
    <pc:docChg chg="delSld">
      <pc:chgData name="Mieskonen Timo" userId="S::timo.mieskonen@turkuamk.fi::ef77e8ba-3fe5-4e2e-be16-d5e3dd0837f2" providerId="AD" clId="Web-{DE658BAF-7A64-43F4-BCD4-B03534A97BE1}" dt="2026-05-25T13:01:37.805" v="0"/>
      <pc:docMkLst>
        <pc:docMk/>
      </pc:docMkLst>
      <pc:sldChg chg="del">
        <pc:chgData name="Mieskonen Timo" userId="S::timo.mieskonen@turkuamk.fi::ef77e8ba-3fe5-4e2e-be16-d5e3dd0837f2" providerId="AD" clId="Web-{DE658BAF-7A64-43F4-BCD4-B03534A97BE1}" dt="2026-05-25T13:01:37.805" v="0"/>
        <pc:sldMkLst>
          <pc:docMk/>
          <pc:sldMk cId="2259316697" sldId="316"/>
        </pc:sldMkLst>
      </pc:sldChg>
    </pc:docChg>
  </pc:docChgLst>
  <pc:docChgLst>
    <pc:chgData name="Suominen Jenni" userId="1fd935bc-8cf6-4fb7-8b42-e170bac3136a" providerId="ADAL" clId="{F2CB9A15-92D0-4DA3-88F7-0BD85559F851}"/>
    <pc:docChg chg="custSel modSld">
      <pc:chgData name="Suominen Jenni" userId="1fd935bc-8cf6-4fb7-8b42-e170bac3136a" providerId="ADAL" clId="{F2CB9A15-92D0-4DA3-88F7-0BD85559F851}" dt="2026-05-15T08:03:11.470" v="60" actId="207"/>
      <pc:docMkLst>
        <pc:docMk/>
      </pc:docMkLst>
      <pc:sldChg chg="modSp mod">
        <pc:chgData name="Suominen Jenni" userId="1fd935bc-8cf6-4fb7-8b42-e170bac3136a" providerId="ADAL" clId="{F2CB9A15-92D0-4DA3-88F7-0BD85559F851}" dt="2026-05-15T07:57:52.751" v="12" actId="20577"/>
        <pc:sldMkLst>
          <pc:docMk/>
          <pc:sldMk cId="2551745871" sldId="263"/>
        </pc:sldMkLst>
        <pc:spChg chg="mod">
          <ac:chgData name="Suominen Jenni" userId="1fd935bc-8cf6-4fb7-8b42-e170bac3136a" providerId="ADAL" clId="{F2CB9A15-92D0-4DA3-88F7-0BD85559F851}" dt="2026-05-15T07:57:52.751" v="12" actId="20577"/>
          <ac:spMkLst>
            <pc:docMk/>
            <pc:sldMk cId="2551745871" sldId="263"/>
            <ac:spMk id="5" creationId="{F3047F5A-848F-C9BA-79A7-DBB82A4C9D35}"/>
          </ac:spMkLst>
        </pc:spChg>
      </pc:sldChg>
      <pc:sldChg chg="modSp mod">
        <pc:chgData name="Suominen Jenni" userId="1fd935bc-8cf6-4fb7-8b42-e170bac3136a" providerId="ADAL" clId="{F2CB9A15-92D0-4DA3-88F7-0BD85559F851}" dt="2026-05-15T07:58:32.568" v="50" actId="20577"/>
        <pc:sldMkLst>
          <pc:docMk/>
          <pc:sldMk cId="216247195" sldId="266"/>
        </pc:sldMkLst>
        <pc:spChg chg="mod">
          <ac:chgData name="Suominen Jenni" userId="1fd935bc-8cf6-4fb7-8b42-e170bac3136a" providerId="ADAL" clId="{F2CB9A15-92D0-4DA3-88F7-0BD85559F851}" dt="2026-05-15T07:58:32.568" v="50" actId="20577"/>
          <ac:spMkLst>
            <pc:docMk/>
            <pc:sldMk cId="216247195" sldId="266"/>
            <ac:spMk id="2" creationId="{169D0AC5-F112-D637-26D7-35F8A2443376}"/>
          </ac:spMkLst>
        </pc:spChg>
        <pc:spChg chg="mod">
          <ac:chgData name="Suominen Jenni" userId="1fd935bc-8cf6-4fb7-8b42-e170bac3136a" providerId="ADAL" clId="{F2CB9A15-92D0-4DA3-88F7-0BD85559F851}" dt="2026-05-15T07:58:12.622" v="44" actId="20577"/>
          <ac:spMkLst>
            <pc:docMk/>
            <pc:sldMk cId="216247195" sldId="266"/>
            <ac:spMk id="4" creationId="{C9AB7DDF-84CF-7B0D-7E91-5170E5597DBC}"/>
          </ac:spMkLst>
        </pc:spChg>
      </pc:sldChg>
      <pc:sldChg chg="modSp mod">
        <pc:chgData name="Suominen Jenni" userId="1fd935bc-8cf6-4fb7-8b42-e170bac3136a" providerId="ADAL" clId="{F2CB9A15-92D0-4DA3-88F7-0BD85559F851}" dt="2026-05-15T07:58:50.177" v="53" actId="20577"/>
        <pc:sldMkLst>
          <pc:docMk/>
          <pc:sldMk cId="746515389" sldId="301"/>
        </pc:sldMkLst>
        <pc:spChg chg="mod">
          <ac:chgData name="Suominen Jenni" userId="1fd935bc-8cf6-4fb7-8b42-e170bac3136a" providerId="ADAL" clId="{F2CB9A15-92D0-4DA3-88F7-0BD85559F851}" dt="2026-05-15T07:58:50.177" v="53" actId="20577"/>
          <ac:spMkLst>
            <pc:docMk/>
            <pc:sldMk cId="746515389" sldId="301"/>
            <ac:spMk id="2" creationId="{63C6EDAF-7B3C-4F3D-5605-C34B4BBB2D1F}"/>
          </ac:spMkLst>
        </pc:spChg>
      </pc:sldChg>
    </pc:docChg>
  </pc:docChgLst>
  <pc:docChgLst>
    <pc:chgData name="Mieskonen Timo" userId="ef77e8ba-3fe5-4e2e-be16-d5e3dd0837f2" providerId="ADAL" clId="{E9240A8B-C437-4102-AAD3-168CF78DC4E4}"/>
    <pc:docChg chg="undo custSel modSld">
      <pc:chgData name="Mieskonen Timo" userId="ef77e8ba-3fe5-4e2e-be16-d5e3dd0837f2" providerId="ADAL" clId="{E9240A8B-C437-4102-AAD3-168CF78DC4E4}" dt="2026-04-30T10:40:25.281" v="109" actId="1076"/>
      <pc:docMkLst>
        <pc:docMk/>
      </pc:docMkLst>
      <pc:sldChg chg="modSp mod">
        <pc:chgData name="Mieskonen Timo" userId="ef77e8ba-3fe5-4e2e-be16-d5e3dd0837f2" providerId="ADAL" clId="{E9240A8B-C437-4102-AAD3-168CF78DC4E4}" dt="2026-04-29T13:10:31.516" v="69" actId="20577"/>
        <pc:sldMkLst>
          <pc:docMk/>
          <pc:sldMk cId="109857222" sldId="256"/>
        </pc:sldMkLst>
        <pc:spChg chg="mod">
          <ac:chgData name="Mieskonen Timo" userId="ef77e8ba-3fe5-4e2e-be16-d5e3dd0837f2" providerId="ADAL" clId="{E9240A8B-C437-4102-AAD3-168CF78DC4E4}" dt="2026-04-29T13:10:31.516" v="69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 mod">
        <pc:chgData name="Mieskonen Timo" userId="ef77e8ba-3fe5-4e2e-be16-d5e3dd0837f2" providerId="ADAL" clId="{E9240A8B-C437-4102-AAD3-168CF78DC4E4}" dt="2026-04-30T10:12:41.730" v="85"/>
        <pc:sldMkLst>
          <pc:docMk/>
          <pc:sldMk cId="216247195" sldId="266"/>
        </pc:sldMkLst>
        <pc:spChg chg="mod">
          <ac:chgData name="Mieskonen Timo" userId="ef77e8ba-3fe5-4e2e-be16-d5e3dd0837f2" providerId="ADAL" clId="{E9240A8B-C437-4102-AAD3-168CF78DC4E4}" dt="2026-04-30T10:11:38.951" v="76" actId="1076"/>
          <ac:spMkLst>
            <pc:docMk/>
            <pc:sldMk cId="216247195" sldId="266"/>
            <ac:spMk id="2" creationId="{169D0AC5-F112-D637-26D7-35F8A2443376}"/>
          </ac:spMkLst>
        </pc:spChg>
        <pc:graphicFrameChg chg="add mod">
          <ac:chgData name="Mieskonen Timo" userId="ef77e8ba-3fe5-4e2e-be16-d5e3dd0837f2" providerId="ADAL" clId="{E9240A8B-C437-4102-AAD3-168CF78DC4E4}" dt="2026-04-30T10:12:41.730" v="85"/>
          <ac:graphicFrameMkLst>
            <pc:docMk/>
            <pc:sldMk cId="216247195" sldId="266"/>
            <ac:graphicFrameMk id="3" creationId="{DB10CFFC-FC19-266C-AC54-2CEB44F189FB}"/>
          </ac:graphicFrameMkLst>
        </pc:graphicFrameChg>
      </pc:sldChg>
      <pc:sldChg chg="modSp mod">
        <pc:chgData name="Mieskonen Timo" userId="ef77e8ba-3fe5-4e2e-be16-d5e3dd0837f2" providerId="ADAL" clId="{E9240A8B-C437-4102-AAD3-168CF78DC4E4}" dt="2026-04-30T10:26:10.633" v="103" actId="1076"/>
        <pc:sldMkLst>
          <pc:docMk/>
          <pc:sldMk cId="3823933180" sldId="284"/>
        </pc:sldMkLst>
        <pc:spChg chg="mod">
          <ac:chgData name="Mieskonen Timo" userId="ef77e8ba-3fe5-4e2e-be16-d5e3dd0837f2" providerId="ADAL" clId="{E9240A8B-C437-4102-AAD3-168CF78DC4E4}" dt="2026-04-30T10:26:04.800" v="101" actId="1076"/>
          <ac:spMkLst>
            <pc:docMk/>
            <pc:sldMk cId="3823933180" sldId="284"/>
            <ac:spMk id="2" creationId="{B0E8BC85-D14A-BD06-B707-07DE38119736}"/>
          </ac:spMkLst>
        </pc:spChg>
        <pc:picChg chg="mod">
          <ac:chgData name="Mieskonen Timo" userId="ef77e8ba-3fe5-4e2e-be16-d5e3dd0837f2" providerId="ADAL" clId="{E9240A8B-C437-4102-AAD3-168CF78DC4E4}" dt="2026-04-30T10:26:10.633" v="103" actId="1076"/>
          <ac:picMkLst>
            <pc:docMk/>
            <pc:sldMk cId="3823933180" sldId="284"/>
            <ac:picMk id="4" creationId="{E419EC63-2640-29E9-0952-DE88937155A8}"/>
          </ac:picMkLst>
        </pc:picChg>
      </pc:sldChg>
      <pc:sldChg chg="modSp mod">
        <pc:chgData name="Mieskonen Timo" userId="ef77e8ba-3fe5-4e2e-be16-d5e3dd0837f2" providerId="ADAL" clId="{E9240A8B-C437-4102-AAD3-168CF78DC4E4}" dt="2026-04-30T10:25:36.267" v="99" actId="20577"/>
        <pc:sldMkLst>
          <pc:docMk/>
          <pc:sldMk cId="3731942244" sldId="302"/>
        </pc:sldMkLst>
        <pc:spChg chg="mod">
          <ac:chgData name="Mieskonen Timo" userId="ef77e8ba-3fe5-4e2e-be16-d5e3dd0837f2" providerId="ADAL" clId="{E9240A8B-C437-4102-AAD3-168CF78DC4E4}" dt="2026-04-30T10:25:36.267" v="99" actId="20577"/>
          <ac:spMkLst>
            <pc:docMk/>
            <pc:sldMk cId="3731942244" sldId="302"/>
            <ac:spMk id="2" creationId="{57C44528-AC51-6B0B-2C43-04134856F78E}"/>
          </ac:spMkLst>
        </pc:spChg>
      </pc:sldChg>
      <pc:sldChg chg="addSp delSp modSp mod">
        <pc:chgData name="Mieskonen Timo" userId="ef77e8ba-3fe5-4e2e-be16-d5e3dd0837f2" providerId="ADAL" clId="{E9240A8B-C437-4102-AAD3-168CF78DC4E4}" dt="2026-04-29T13:22:04.198" v="71" actId="26606"/>
        <pc:sldMkLst>
          <pc:docMk/>
          <pc:sldMk cId="2874004763" sldId="303"/>
        </pc:sldMkLst>
        <pc:spChg chg="add">
          <ac:chgData name="Mieskonen Timo" userId="ef77e8ba-3fe5-4e2e-be16-d5e3dd0837f2" providerId="ADAL" clId="{E9240A8B-C437-4102-AAD3-168CF78DC4E4}" dt="2026-04-29T13:22:04.198" v="71" actId="26606"/>
          <ac:spMkLst>
            <pc:docMk/>
            <pc:sldMk cId="2874004763" sldId="303"/>
            <ac:spMk id="3" creationId="{36723089-B099-4496-8B76-8BC3F33B5E88}"/>
          </ac:spMkLst>
        </pc:spChg>
        <pc:spChg chg="add">
          <ac:chgData name="Mieskonen Timo" userId="ef77e8ba-3fe5-4e2e-be16-d5e3dd0837f2" providerId="ADAL" clId="{E9240A8B-C437-4102-AAD3-168CF78DC4E4}" dt="2026-04-29T13:22:04.198" v="71" actId="26606"/>
          <ac:spMkLst>
            <pc:docMk/>
            <pc:sldMk cId="2874004763" sldId="303"/>
            <ac:spMk id="4" creationId="{E405903F-CA02-455E-82E8-D533EA46F2FE}"/>
          </ac:spMkLst>
        </pc:spChg>
        <pc:spChg chg="add">
          <ac:chgData name="Mieskonen Timo" userId="ef77e8ba-3fe5-4e2e-be16-d5e3dd0837f2" providerId="ADAL" clId="{E9240A8B-C437-4102-AAD3-168CF78DC4E4}" dt="2026-04-29T13:22:04.198" v="71" actId="26606"/>
          <ac:spMkLst>
            <pc:docMk/>
            <pc:sldMk cId="2874004763" sldId="303"/>
            <ac:spMk id="5" creationId="{8C46F97C-4429-486D-A1E3-44EC0A88F92E}"/>
          </ac:spMkLst>
        </pc:spChg>
        <pc:spChg chg="add">
          <ac:chgData name="Mieskonen Timo" userId="ef77e8ba-3fe5-4e2e-be16-d5e3dd0837f2" providerId="ADAL" clId="{E9240A8B-C437-4102-AAD3-168CF78DC4E4}" dt="2026-04-29T13:22:04.198" v="71" actId="26606"/>
          <ac:spMkLst>
            <pc:docMk/>
            <pc:sldMk cId="2874004763" sldId="303"/>
            <ac:spMk id="6" creationId="{052FD3DD-D7B9-4C5A-B2CC-0D4380F85F56}"/>
          </ac:spMkLst>
        </pc:spChg>
        <pc:spChg chg="add">
          <ac:chgData name="Mieskonen Timo" userId="ef77e8ba-3fe5-4e2e-be16-d5e3dd0837f2" providerId="ADAL" clId="{E9240A8B-C437-4102-AAD3-168CF78DC4E4}" dt="2026-04-29T13:22:04.198" v="71" actId="26606"/>
          <ac:spMkLst>
            <pc:docMk/>
            <pc:sldMk cId="2874004763" sldId="303"/>
            <ac:spMk id="7" creationId="{92DACFED-4511-4686-9D93-50F5A43D68B7}"/>
          </ac:spMkLst>
        </pc:spChg>
        <pc:spChg chg="add">
          <ac:chgData name="Mieskonen Timo" userId="ef77e8ba-3fe5-4e2e-be16-d5e3dd0837f2" providerId="ADAL" clId="{E9240A8B-C437-4102-AAD3-168CF78DC4E4}" dt="2026-04-29T13:22:04.198" v="71" actId="26606"/>
          <ac:spMkLst>
            <pc:docMk/>
            <pc:sldMk cId="2874004763" sldId="303"/>
            <ac:spMk id="8" creationId="{6354B403-5D27-4B24-ABB3-9D5E8481694F}"/>
          </ac:spMkLst>
        </pc:spChg>
        <pc:spChg chg="add">
          <ac:chgData name="Mieskonen Timo" userId="ef77e8ba-3fe5-4e2e-be16-d5e3dd0837f2" providerId="ADAL" clId="{E9240A8B-C437-4102-AAD3-168CF78DC4E4}" dt="2026-04-29T13:22:04.198" v="71" actId="26606"/>
          <ac:spMkLst>
            <pc:docMk/>
            <pc:sldMk cId="2874004763" sldId="303"/>
            <ac:spMk id="10" creationId="{7E963FF1-3EE5-44A7-ACFC-302771B51B27}"/>
          </ac:spMkLst>
        </pc:spChg>
        <pc:spChg chg="add">
          <ac:chgData name="Mieskonen Timo" userId="ef77e8ba-3fe5-4e2e-be16-d5e3dd0837f2" providerId="ADAL" clId="{E9240A8B-C437-4102-AAD3-168CF78DC4E4}" dt="2026-04-29T13:22:04.198" v="71" actId="26606"/>
          <ac:spMkLst>
            <pc:docMk/>
            <pc:sldMk cId="2874004763" sldId="303"/>
            <ac:spMk id="11" creationId="{3399291D-920C-44E6-91D8-1868CF35E850}"/>
          </ac:spMkLst>
        </pc:spChg>
        <pc:spChg chg="add">
          <ac:chgData name="Mieskonen Timo" userId="ef77e8ba-3fe5-4e2e-be16-d5e3dd0837f2" providerId="ADAL" clId="{E9240A8B-C437-4102-AAD3-168CF78DC4E4}" dt="2026-04-29T13:22:04.198" v="71" actId="26606"/>
          <ac:spMkLst>
            <pc:docMk/>
            <pc:sldMk cId="2874004763" sldId="303"/>
            <ac:spMk id="12" creationId="{948204BF-88BE-4C15-94F0-B9D9CBCC5CE4}"/>
          </ac:spMkLst>
        </pc:spChg>
        <pc:spChg chg="add">
          <ac:chgData name="Mieskonen Timo" userId="ef77e8ba-3fe5-4e2e-be16-d5e3dd0837f2" providerId="ADAL" clId="{E9240A8B-C437-4102-AAD3-168CF78DC4E4}" dt="2026-04-29T13:22:04.198" v="71" actId="26606"/>
          <ac:spMkLst>
            <pc:docMk/>
            <pc:sldMk cId="2874004763" sldId="303"/>
            <ac:spMk id="13" creationId="{AA661511-EE6D-4971-AD29-5344839A0347}"/>
          </ac:spMkLst>
        </pc:spChg>
      </pc:sldChg>
      <pc:sldChg chg="modSp mod">
        <pc:chgData name="Mieskonen Timo" userId="ef77e8ba-3fe5-4e2e-be16-d5e3dd0837f2" providerId="ADAL" clId="{E9240A8B-C437-4102-AAD3-168CF78DC4E4}" dt="2026-04-30T10:25:29.284" v="93" actId="20577"/>
        <pc:sldMkLst>
          <pc:docMk/>
          <pc:sldMk cId="3026649061" sldId="308"/>
        </pc:sldMkLst>
        <pc:spChg chg="mod">
          <ac:chgData name="Mieskonen Timo" userId="ef77e8ba-3fe5-4e2e-be16-d5e3dd0837f2" providerId="ADAL" clId="{E9240A8B-C437-4102-AAD3-168CF78DC4E4}" dt="2026-04-30T10:25:29.284" v="93" actId="20577"/>
          <ac:spMkLst>
            <pc:docMk/>
            <pc:sldMk cId="3026649061" sldId="308"/>
            <ac:spMk id="4" creationId="{B82513E0-B2A2-FF3E-8891-693F05D174D3}"/>
          </ac:spMkLst>
        </pc:spChg>
      </pc:sldChg>
      <pc:sldChg chg="addSp delSp modSp mod">
        <pc:chgData name="Mieskonen Timo" userId="ef77e8ba-3fe5-4e2e-be16-d5e3dd0837f2" providerId="ADAL" clId="{E9240A8B-C437-4102-AAD3-168CF78DC4E4}" dt="2026-04-30T10:40:25.281" v="109" actId="1076"/>
        <pc:sldMkLst>
          <pc:docMk/>
          <pc:sldMk cId="1232848957" sldId="311"/>
        </pc:sldMkLst>
        <pc:spChg chg="mod">
          <ac:chgData name="Mieskonen Timo" userId="ef77e8ba-3fe5-4e2e-be16-d5e3dd0837f2" providerId="ADAL" clId="{E9240A8B-C437-4102-AAD3-168CF78DC4E4}" dt="2026-04-30T10:40:25.281" v="109" actId="1076"/>
          <ac:spMkLst>
            <pc:docMk/>
            <pc:sldMk cId="1232848957" sldId="311"/>
            <ac:spMk id="6" creationId="{DF6B7FD6-7F4E-AA71-5E0F-9481E98EF811}"/>
          </ac:spMkLst>
        </pc:spChg>
        <pc:spChg chg="mod">
          <ac:chgData name="Mieskonen Timo" userId="ef77e8ba-3fe5-4e2e-be16-d5e3dd0837f2" providerId="ADAL" clId="{E9240A8B-C437-4102-AAD3-168CF78DC4E4}" dt="2026-04-30T10:40:22.750" v="108" actId="1076"/>
          <ac:spMkLst>
            <pc:docMk/>
            <pc:sldMk cId="1232848957" sldId="311"/>
            <ac:spMk id="7" creationId="{374E3DEA-DBFF-346C-CCC9-E034AFB028EF}"/>
          </ac:spMkLst>
        </pc:spChg>
        <pc:spChg chg="mod">
          <ac:chgData name="Mieskonen Timo" userId="ef77e8ba-3fe5-4e2e-be16-d5e3dd0837f2" providerId="ADAL" clId="{E9240A8B-C437-4102-AAD3-168CF78DC4E4}" dt="2026-04-30T10:40:20.183" v="107" actId="1076"/>
          <ac:spMkLst>
            <pc:docMk/>
            <pc:sldMk cId="1232848957" sldId="311"/>
            <ac:spMk id="8" creationId="{DF11EC95-0DE3-9905-3248-96D6D07AD684}"/>
          </ac:spMkLst>
        </pc:spChg>
        <pc:grpChg chg="add mod">
          <ac:chgData name="Mieskonen Timo" userId="ef77e8ba-3fe5-4e2e-be16-d5e3dd0837f2" providerId="ADAL" clId="{E9240A8B-C437-4102-AAD3-168CF78DC4E4}" dt="2026-04-30T10:37:53.816" v="104" actId="26606"/>
          <ac:grpSpMkLst>
            <pc:docMk/>
            <pc:sldMk cId="1232848957" sldId="311"/>
            <ac:grpSpMk id="20" creationId="{703DD59A-3562-26C1-C2DF-E0CB63D7E7DB}"/>
          </ac:grpSpMkLst>
        </pc:grpChg>
        <pc:grpChg chg="add mod">
          <ac:chgData name="Mieskonen Timo" userId="ef77e8ba-3fe5-4e2e-be16-d5e3dd0837f2" providerId="ADAL" clId="{E9240A8B-C437-4102-AAD3-168CF78DC4E4}" dt="2026-04-30T10:37:53.816" v="104" actId="26606"/>
          <ac:grpSpMkLst>
            <pc:docMk/>
            <pc:sldMk cId="1232848957" sldId="311"/>
            <ac:grpSpMk id="21" creationId="{80C5A53E-14ED-5770-EABF-EEEE1BC95F20}"/>
          </ac:grpSpMkLst>
        </pc:grpChg>
        <pc:grpChg chg="add mod">
          <ac:chgData name="Mieskonen Timo" userId="ef77e8ba-3fe5-4e2e-be16-d5e3dd0837f2" providerId="ADAL" clId="{E9240A8B-C437-4102-AAD3-168CF78DC4E4}" dt="2026-04-30T10:37:53.816" v="104" actId="26606"/>
          <ac:grpSpMkLst>
            <pc:docMk/>
            <pc:sldMk cId="1232848957" sldId="311"/>
            <ac:grpSpMk id="22" creationId="{249DB9B2-6086-BBE2-29EE-E0A0978A78CC}"/>
          </ac:grpSpMkLst>
        </pc:grpChg>
        <pc:picChg chg="add mod">
          <ac:chgData name="Mieskonen Timo" userId="ef77e8ba-3fe5-4e2e-be16-d5e3dd0837f2" providerId="ADAL" clId="{E9240A8B-C437-4102-AAD3-168CF78DC4E4}" dt="2026-04-30T10:40:08.898" v="106" actId="14100"/>
          <ac:picMkLst>
            <pc:docMk/>
            <pc:sldMk cId="1232848957" sldId="311"/>
            <ac:picMk id="3" creationId="{BAA7D340-8CB6-4824-ABB8-2118CF4A6B6B}"/>
          </ac:picMkLst>
        </pc:picChg>
        <pc:picChg chg="add">
          <ac:chgData name="Mieskonen Timo" userId="ef77e8ba-3fe5-4e2e-be16-d5e3dd0837f2" providerId="ADAL" clId="{E9240A8B-C437-4102-AAD3-168CF78DC4E4}" dt="2026-04-30T10:37:53.816" v="104" actId="26606"/>
          <ac:picMkLst>
            <pc:docMk/>
            <pc:sldMk cId="1232848957" sldId="311"/>
            <ac:picMk id="4" creationId="{FD75AC1C-F40F-49BD-817B-99149EF02B93}"/>
          </ac:picMkLst>
        </pc:picChg>
        <pc:picChg chg="add">
          <ac:chgData name="Mieskonen Timo" userId="ef77e8ba-3fe5-4e2e-be16-d5e3dd0837f2" providerId="ADAL" clId="{E9240A8B-C437-4102-AAD3-168CF78DC4E4}" dt="2026-04-30T10:37:53.816" v="104" actId="26606"/>
          <ac:picMkLst>
            <pc:docMk/>
            <pc:sldMk cId="1232848957" sldId="311"/>
            <ac:picMk id="23" creationId="{2A31D70A-7F60-4BB8-9D1B-61E9C7D4890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25/7/colors/Standard Color_2">
  <dgm:title val="Standard Color 2"/>
  <dgm:desc val=""/>
  <dgm:catLst>
    <dgm:cat type="accent1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>
        <a:alpha val="0"/>
      </a:schemeClr>
    </dgm:fillClrLst>
    <dgm:linClrLst meth="repeat">
      <a:schemeClr val="tx2">
        <a:alpha val="4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>
        <a:alpha val="0"/>
      </a:schemeClr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bgImgPlace1">
    <dgm:fillClrLst meth="repeat">
      <a:schemeClr val="accent1">
        <a:lumMod val="20000"/>
        <a:lumOff val="80000"/>
      </a:schemeClr>
    </dgm:fillClrLst>
    <dgm:linClrLst meth="repeat">
      <a:schemeClr val="accent1">
        <a:alpha val="0"/>
      </a:schemeClr>
    </dgm:linClrLst>
    <dgm:effectClrLst/>
    <dgm:txLinClrLst/>
    <dgm:txFillClrLst meth="repeat">
      <a:schemeClr val="bg2"/>
    </dgm:txFillClrLst>
    <dgm:txEffectClrLst/>
  </dgm:styleLbl>
  <dgm:styleLbl name="fgImgPlac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 meth="repeat">
      <a:schemeClr val="tx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2"/>
    </dgm:txFillClrLst>
    <dgm:txEffectClrLst/>
  </dgm:styleLbl>
  <dgm:styleLbl name="solidBgAcc1">
    <dgm:fillClrLst meth="repeat">
      <a:schemeClr val="accent1">
        <a:alpha val="10000"/>
      </a:schemeClr>
    </dgm:fillClrLst>
    <dgm:linClrLst meth="repeat">
      <a:schemeClr val="tx2">
        <a:alpha val="40000"/>
      </a:schemeClr>
    </dgm:linClrLst>
    <dgm:effectClrLst/>
    <dgm:txLinClrLst/>
    <dgm:txFillClrLst meth="repeat">
      <a:schemeClr val="bg2"/>
    </dgm:txFillClrLst>
    <dgm:txEffectClrLst/>
  </dgm:styleLbl>
  <dgm:styleLbl name="callout">
    <dgm:fillClrLst meth="repeat">
      <a:schemeClr val="tx2">
        <a:alpha val="40000"/>
      </a:schemeClr>
    </dgm:fillClrLst>
    <dgm:linClrLst meth="repeat">
      <a:schemeClr val="tx2">
        <a:alpha val="40000"/>
      </a:schemeClr>
    </dgm:linClrLst>
    <dgm:effectClrLst/>
    <dgm:txLinClrLst/>
    <dgm:txFillClrLst meth="repeat">
      <a:schemeClr val="tx1"/>
    </dgm:txFillClrLst>
    <dgm:txEffectClrLst/>
  </dgm:styleLbl>
  <dgm:styleLbl name="trBgShp">
    <dgm:fillClrLst meth="repeat">
      <a:schemeClr val="accent1">
        <a:lumMod val="20000"/>
        <a:lumOff val="8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bgAcc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 meth="repeat">
      <a:schemeClr val="tx2"/>
    </dgm:txFillClrLst>
    <dgm:txEffectClrLst/>
  </dgm:styleLbl>
  <dgm:styleLbl name="alignAcc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accent1">
        <a:lumMod val="20000"/>
        <a:lumOff val="80000"/>
      </a:schemeClr>
    </dgm:txFillClrLst>
    <dgm:txEffectClrLst/>
  </dgm:styleLbl>
  <dgm:styleLbl name="conFgAcc1">
    <dgm:fillClrLst meth="repeat">
      <a:schemeClr val="accent1">
        <a:alpha val="10000"/>
      </a:schemeClr>
    </dgm:fillClrLst>
    <dgm:linClrLst meth="repeat">
      <a:schemeClr val="accent1">
        <a:alpha val="0"/>
      </a:schemeClr>
    </dgm:linClrLst>
    <dgm:effectClrLst/>
    <dgm:txLinClrLst/>
    <dgm:txFillClrLst meth="repeat">
      <a:schemeClr val="bg2"/>
    </dgm:txFillClrLst>
    <dgm:txEffectClrLst/>
  </dgm:styleLbl>
  <dgm:styleLbl name="dkBgShp">
    <dgm:fillClrLst meth="repeat">
      <a:schemeClr val="tx2"/>
    </dgm:fillClrLst>
    <dgm:linClrLst meth="repeat">
      <a:schemeClr val="lt1">
        <a:alpha val="0"/>
      </a:schemeClr>
    </dgm:linClrLst>
    <dgm:effectClrLst/>
    <dgm:txLinClrLst/>
    <dgm:txFillClrLst meth="repeat">
      <a:schemeClr val="tx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accent1">
        <a:lumMod val="20000"/>
        <a:lumOff val="80000"/>
      </a:schemeClr>
    </dgm:txFillClrLst>
    <dgm:txEffectClrLst/>
  </dgm:styleLbl>
  <dgm:styleLbl name="alignNode1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2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8446A4-D72E-444A-862C-1C3DA6BB98ED}" type="doc">
      <dgm:prSet loTypeId="urn:microsoft.com/office/officeart/2025/8/layout/Horizontal Process 01" loCatId="list" qsTypeId="urn:microsoft.com/office/officeart/2005/8/quickstyle/simple1" qsCatId="simple" csTypeId="urn:microsoft.com/office/officeart/2025/7/colors/Standard Color_2" csCatId="accent1" phldr="1"/>
      <dgm:spPr/>
      <dgm:t>
        <a:bodyPr/>
        <a:lstStyle/>
        <a:p>
          <a:endParaRPr lang="en-US"/>
        </a:p>
      </dgm:t>
    </dgm:pt>
    <dgm:pt modelId="{CAD5C7C1-DDEA-4081-A84A-5ADF84C5645A}">
      <dgm:prSet phldrT="[Text]" custT="1"/>
      <dgm:spPr/>
      <dgm:t>
        <a:bodyPr/>
        <a:lstStyle/>
        <a:p>
          <a:pPr>
            <a:defRPr b="1"/>
          </a:pPr>
          <a:r>
            <a:rPr lang="en-US" sz="1600" dirty="0">
              <a:solidFill>
                <a:schemeClr val="tx2"/>
              </a:solidFill>
            </a:rPr>
            <a:t>Strategy &amp; scoping</a:t>
          </a:r>
          <a:endParaRPr lang="en-US" sz="1600" dirty="0"/>
        </a:p>
      </dgm:t>
    </dgm:pt>
    <dgm:pt modelId="{598CB82D-848D-4F38-AA0A-5FF9E672C890}" type="parTrans" cxnId="{587344B4-FE45-4435-A8BB-2ECDED4DDAB9}">
      <dgm:prSet/>
      <dgm:spPr/>
      <dgm:t>
        <a:bodyPr/>
        <a:lstStyle/>
        <a:p>
          <a:endParaRPr lang="en-US" sz="1600"/>
        </a:p>
      </dgm:t>
    </dgm:pt>
    <dgm:pt modelId="{26979936-2F1A-44CA-B741-306C39E6E989}" type="sibTrans" cxnId="{587344B4-FE45-4435-A8BB-2ECDED4DDAB9}">
      <dgm:prSet phldrT="1" phldr="0" custT="1"/>
      <dgm:spPr/>
      <dgm:t>
        <a:bodyPr/>
        <a:lstStyle/>
        <a:p>
          <a:pPr>
            <a:defRPr b="1"/>
          </a:pPr>
          <a:r>
            <a:rPr lang="en-US" sz="1600"/>
            <a:t>1</a:t>
          </a:r>
        </a:p>
      </dgm:t>
    </dgm:pt>
    <dgm:pt modelId="{B4C25EE6-188A-4270-9D06-D3B353BF8EF9}" type="parTrans">
      <dgm:prSet/>
      <dgm:spPr/>
      <dgm:t>
        <a:bodyPr/>
        <a:lstStyle/>
        <a:p>
          <a:endParaRPr lang="en-US" sz="1600"/>
        </a:p>
      </dgm:t>
    </dgm:pt>
    <dgm:pt modelId="{4CBB844D-855F-464C-8D87-5550CFA72B5F}" type="sibTrans">
      <dgm:prSet/>
      <dgm:spPr/>
      <dgm:t>
        <a:bodyPr/>
        <a:lstStyle/>
        <a:p>
          <a:endParaRPr lang="en-US" sz="1600"/>
        </a:p>
      </dgm:t>
    </dgm:pt>
    <dgm:pt modelId="{F076F2D5-6990-429A-8F08-F3AEE560FABC}">
      <dgm:prSet phldrT="[Text]" custT="1"/>
      <dgm:spPr/>
      <dgm:t>
        <a:bodyPr/>
        <a:lstStyle/>
        <a:p>
          <a:pPr>
            <a:defRPr b="1"/>
          </a:pPr>
          <a:r>
            <a:rPr lang="en-US" sz="1600" dirty="0">
              <a:solidFill>
                <a:schemeClr val="tx2"/>
              </a:solidFill>
            </a:rPr>
            <a:t>Map field &amp; calls</a:t>
          </a:r>
          <a:endParaRPr lang="en-US" sz="1600" dirty="0"/>
        </a:p>
      </dgm:t>
    </dgm:pt>
    <dgm:pt modelId="{8DF9A198-3FF8-4D2B-8E78-FBDCBD0B6E2F}" type="parTrans" cxnId="{5300F132-CB9C-4463-A75A-0BD9578D3108}">
      <dgm:prSet/>
      <dgm:spPr/>
      <dgm:t>
        <a:bodyPr/>
        <a:lstStyle/>
        <a:p>
          <a:endParaRPr lang="en-US" sz="1600"/>
        </a:p>
      </dgm:t>
    </dgm:pt>
    <dgm:pt modelId="{5B648600-6F83-4016-B9E2-89C51F2203E9}" type="sibTrans" cxnId="{5300F132-CB9C-4463-A75A-0BD9578D3108}">
      <dgm:prSet phldrT="2" phldr="0" custT="1"/>
      <dgm:spPr/>
      <dgm:t>
        <a:bodyPr/>
        <a:lstStyle/>
        <a:p>
          <a:pPr>
            <a:defRPr b="1"/>
          </a:pPr>
          <a:r>
            <a:rPr lang="en-US" sz="1600"/>
            <a:t>2</a:t>
          </a:r>
        </a:p>
      </dgm:t>
    </dgm:pt>
    <dgm:pt modelId="{D955F315-A42A-44C3-8A81-B6388D56093D}" type="parTrans">
      <dgm:prSet/>
      <dgm:spPr/>
      <dgm:t>
        <a:bodyPr/>
        <a:lstStyle/>
        <a:p>
          <a:endParaRPr lang="en-US" sz="1600"/>
        </a:p>
      </dgm:t>
    </dgm:pt>
    <dgm:pt modelId="{A455DDF7-47D8-4E62-91E8-0C5D88D7CD01}" type="sibTrans">
      <dgm:prSet/>
      <dgm:spPr/>
      <dgm:t>
        <a:bodyPr/>
        <a:lstStyle/>
        <a:p>
          <a:endParaRPr lang="en-US" sz="1600"/>
        </a:p>
      </dgm:t>
    </dgm:pt>
    <dgm:pt modelId="{3CB0E594-39D8-4600-BAC1-E3C646CB8336}">
      <dgm:prSet phldrT="[Text]" custT="1"/>
      <dgm:spPr/>
      <dgm:t>
        <a:bodyPr/>
        <a:lstStyle/>
        <a:p>
          <a:pPr>
            <a:defRPr b="1"/>
          </a:pPr>
          <a:r>
            <a:rPr lang="en-US" sz="1600" dirty="0">
              <a:solidFill>
                <a:schemeClr val="tx2"/>
              </a:solidFill>
            </a:rPr>
            <a:t>Idea development</a:t>
          </a:r>
          <a:endParaRPr lang="en-US" sz="1600" dirty="0"/>
        </a:p>
      </dgm:t>
    </dgm:pt>
    <dgm:pt modelId="{7D9F1F7B-4CE8-4716-BAEA-693F18DD7667}" type="parTrans" cxnId="{8F744C14-3499-4850-858E-5D25B06962D4}">
      <dgm:prSet/>
      <dgm:spPr/>
      <dgm:t>
        <a:bodyPr/>
        <a:lstStyle/>
        <a:p>
          <a:endParaRPr lang="en-US" sz="1600"/>
        </a:p>
      </dgm:t>
    </dgm:pt>
    <dgm:pt modelId="{036C792E-801A-4E5D-A370-025AE260A1C5}" type="sibTrans" cxnId="{8F744C14-3499-4850-858E-5D25B06962D4}">
      <dgm:prSet phldrT="3" phldr="0" custT="1"/>
      <dgm:spPr/>
      <dgm:t>
        <a:bodyPr/>
        <a:lstStyle/>
        <a:p>
          <a:pPr>
            <a:defRPr b="1"/>
          </a:pPr>
          <a:r>
            <a:rPr lang="en-US" sz="1600"/>
            <a:t>3</a:t>
          </a:r>
          <a:endParaRPr sz="1600"/>
        </a:p>
      </dgm:t>
    </dgm:pt>
    <dgm:pt modelId="{2E97F68C-C58C-474D-AA66-932BA8754F78}" type="parTrans">
      <dgm:prSet/>
      <dgm:spPr/>
      <dgm:t>
        <a:bodyPr/>
        <a:lstStyle/>
        <a:p>
          <a:endParaRPr lang="en-US" sz="1600"/>
        </a:p>
      </dgm:t>
    </dgm:pt>
    <dgm:pt modelId="{AF3B8626-3BC1-422C-85EA-3C8EBCA650C4}" type="sibTrans">
      <dgm:prSet/>
      <dgm:spPr/>
      <dgm:t>
        <a:bodyPr/>
        <a:lstStyle/>
        <a:p>
          <a:endParaRPr lang="en-US" sz="1600"/>
        </a:p>
      </dgm:t>
    </dgm:pt>
    <dgm:pt modelId="{4DCB30F5-2B2E-4120-A650-9C71921B7C63}">
      <dgm:prSet phldrT="[Text]" custT="1"/>
      <dgm:spPr/>
      <dgm:t>
        <a:bodyPr/>
        <a:lstStyle/>
        <a:p>
          <a:pPr>
            <a:defRPr b="1"/>
          </a:pPr>
          <a:r>
            <a:rPr lang="en-US" sz="1600" dirty="0">
              <a:solidFill>
                <a:schemeClr val="tx2"/>
              </a:solidFill>
            </a:rPr>
            <a:t>Decision &amp; funding</a:t>
          </a:r>
          <a:endParaRPr lang="en-US" sz="1600" dirty="0"/>
        </a:p>
      </dgm:t>
    </dgm:pt>
    <dgm:pt modelId="{DE4943B9-837D-4E0C-847D-522E489AD5A2}" type="parTrans" cxnId="{13A39FBF-2ED1-4FE8-80FA-F82DB66BB273}">
      <dgm:prSet/>
      <dgm:spPr/>
      <dgm:t>
        <a:bodyPr/>
        <a:lstStyle/>
        <a:p>
          <a:endParaRPr lang="en-US" sz="1600"/>
        </a:p>
      </dgm:t>
    </dgm:pt>
    <dgm:pt modelId="{0D9A0D99-FDC9-49A7-B89D-A30FFB9CEBC5}" type="sibTrans" cxnId="{13A39FBF-2ED1-4FE8-80FA-F82DB66BB273}">
      <dgm:prSet phldrT="4" phldr="0" custT="1"/>
      <dgm:spPr/>
      <dgm:t>
        <a:bodyPr/>
        <a:lstStyle/>
        <a:p>
          <a:pPr>
            <a:defRPr b="1"/>
          </a:pPr>
          <a:r>
            <a:rPr lang="en-US" sz="1600"/>
            <a:t>4</a:t>
          </a:r>
        </a:p>
      </dgm:t>
    </dgm:pt>
    <dgm:pt modelId="{B5212568-32C9-4E6D-8349-492D86C46F0C}" type="parTrans">
      <dgm:prSet/>
      <dgm:spPr/>
      <dgm:t>
        <a:bodyPr/>
        <a:lstStyle/>
        <a:p>
          <a:endParaRPr lang="en-US" sz="1600"/>
        </a:p>
      </dgm:t>
    </dgm:pt>
    <dgm:pt modelId="{87D90919-A05F-401C-BFB2-BABECAC0C102}" type="sibTrans">
      <dgm:prSet/>
      <dgm:spPr/>
      <dgm:t>
        <a:bodyPr/>
        <a:lstStyle/>
        <a:p>
          <a:endParaRPr lang="en-US" sz="1600"/>
        </a:p>
      </dgm:t>
    </dgm:pt>
    <dgm:pt modelId="{B09744CA-9021-45B2-BDD4-12D0C711B001}">
      <dgm:prSet phldrT="[Text]" custT="1"/>
      <dgm:spPr/>
      <dgm:t>
        <a:bodyPr/>
        <a:lstStyle/>
        <a:p>
          <a:pPr>
            <a:defRPr b="1"/>
          </a:pPr>
          <a:r>
            <a:rPr lang="en-US" sz="1600" dirty="0">
              <a:solidFill>
                <a:schemeClr val="tx2"/>
              </a:solidFill>
            </a:rPr>
            <a:t>Resources &amp; drafting</a:t>
          </a:r>
          <a:endParaRPr lang="en-US" sz="1600" dirty="0"/>
        </a:p>
      </dgm:t>
    </dgm:pt>
    <dgm:pt modelId="{21C18F32-FC20-4C01-970A-26DCD4FD1BD7}" type="parTrans" cxnId="{2A57E6D3-0FA3-4FFB-AB16-4D62DFED1675}">
      <dgm:prSet/>
      <dgm:spPr/>
      <dgm:t>
        <a:bodyPr/>
        <a:lstStyle/>
        <a:p>
          <a:endParaRPr lang="en-US" sz="1600"/>
        </a:p>
      </dgm:t>
    </dgm:pt>
    <dgm:pt modelId="{409DA8DE-C680-451B-AD7A-C2CAC098499F}" type="sibTrans" cxnId="{2A57E6D3-0FA3-4FFB-AB16-4D62DFED1675}">
      <dgm:prSet phldrT="5" phldr="0" custT="1"/>
      <dgm:spPr/>
      <dgm:t>
        <a:bodyPr/>
        <a:lstStyle/>
        <a:p>
          <a:pPr>
            <a:defRPr b="1"/>
          </a:pPr>
          <a:r>
            <a:rPr lang="en-US" sz="1600"/>
            <a:t>5</a:t>
          </a:r>
        </a:p>
      </dgm:t>
    </dgm:pt>
    <dgm:pt modelId="{5C270CC2-923F-4EF9-A74C-8E6A641D590A}" type="parTrans">
      <dgm:prSet/>
      <dgm:spPr/>
      <dgm:t>
        <a:bodyPr/>
        <a:lstStyle/>
        <a:p>
          <a:endParaRPr lang="en-US" sz="1600"/>
        </a:p>
      </dgm:t>
    </dgm:pt>
    <dgm:pt modelId="{D367DCD2-9FA7-4CCF-8116-A353527CD975}" type="sibTrans">
      <dgm:prSet/>
      <dgm:spPr/>
      <dgm:t>
        <a:bodyPr/>
        <a:lstStyle/>
        <a:p>
          <a:endParaRPr lang="en-US" sz="1600"/>
        </a:p>
      </dgm:t>
    </dgm:pt>
    <dgm:pt modelId="{135656DA-E17B-4FAA-A23C-5E1B39D95C5C}">
      <dgm:prSet phldrT="[Text]" custT="1"/>
      <dgm:spPr/>
      <dgm:t>
        <a:bodyPr/>
        <a:lstStyle/>
        <a:p>
          <a:pPr>
            <a:defRPr b="1"/>
          </a:pPr>
          <a:r>
            <a:rPr lang="en-US" sz="1600">
              <a:solidFill>
                <a:schemeClr val="tx2"/>
              </a:solidFill>
            </a:rPr>
            <a:t>Implementation</a:t>
          </a:r>
          <a:endParaRPr lang="en-US" sz="1600"/>
        </a:p>
      </dgm:t>
    </dgm:pt>
    <dgm:pt modelId="{9720030A-6328-471E-B89D-51D0616CCE4A}" type="parTrans" cxnId="{5484A0FA-C2B0-471B-9E21-8D5DD1005D86}">
      <dgm:prSet/>
      <dgm:spPr/>
      <dgm:t>
        <a:bodyPr/>
        <a:lstStyle/>
        <a:p>
          <a:endParaRPr lang="en-US" sz="1600"/>
        </a:p>
      </dgm:t>
    </dgm:pt>
    <dgm:pt modelId="{CED80E6C-1E49-4B69-800C-9CC24B07F011}" type="sibTrans" cxnId="{5484A0FA-C2B0-471B-9E21-8D5DD1005D86}">
      <dgm:prSet phldrT="6" phldr="0" custT="1"/>
      <dgm:spPr/>
      <dgm:t>
        <a:bodyPr/>
        <a:lstStyle/>
        <a:p>
          <a:pPr>
            <a:defRPr b="1"/>
          </a:pPr>
          <a:r>
            <a:rPr lang="en-US" sz="1600"/>
            <a:t>6</a:t>
          </a:r>
        </a:p>
      </dgm:t>
    </dgm:pt>
    <dgm:pt modelId="{B367F6B4-052F-49A1-B2D7-3102A6DFCCCC}" type="parTrans">
      <dgm:prSet/>
      <dgm:spPr/>
      <dgm:t>
        <a:bodyPr/>
        <a:lstStyle/>
        <a:p>
          <a:endParaRPr lang="en-US" sz="1600"/>
        </a:p>
      </dgm:t>
    </dgm:pt>
    <dgm:pt modelId="{E33046BE-AC01-4B1B-A4E4-4A7DCA64AF39}" type="sibTrans">
      <dgm:prSet/>
      <dgm:spPr/>
      <dgm:t>
        <a:bodyPr/>
        <a:lstStyle/>
        <a:p>
          <a:endParaRPr lang="en-US" sz="1600"/>
        </a:p>
      </dgm:t>
    </dgm:pt>
    <dgm:pt modelId="{4C7D0E75-B179-4BA0-96AB-AC3DF635A3AB}">
      <dgm:prSet phldrT="[Text]" custT="1"/>
      <dgm:spPr/>
      <dgm:t>
        <a:bodyPr/>
        <a:lstStyle/>
        <a:p>
          <a:pPr>
            <a:defRPr b="1"/>
          </a:pPr>
          <a:r>
            <a:rPr lang="en-US" sz="1600">
              <a:solidFill>
                <a:schemeClr val="tx2"/>
              </a:solidFill>
            </a:rPr>
            <a:t>Results &amp; impact</a:t>
          </a:r>
          <a:endParaRPr lang="en-US" sz="1600"/>
        </a:p>
      </dgm:t>
    </dgm:pt>
    <dgm:pt modelId="{543B887B-4E20-46CC-9E47-8FC86AFE655E}" type="parTrans" cxnId="{988C75F1-A20D-497A-86F4-342F88B2880F}">
      <dgm:prSet/>
      <dgm:spPr/>
      <dgm:t>
        <a:bodyPr/>
        <a:lstStyle/>
        <a:p>
          <a:endParaRPr lang="en-US" sz="1600"/>
        </a:p>
      </dgm:t>
    </dgm:pt>
    <dgm:pt modelId="{2B9C4548-2665-4CCE-B031-9FA313BB8B9E}" type="sibTrans" cxnId="{988C75F1-A20D-497A-86F4-342F88B2880F}">
      <dgm:prSet phldrT="7" phldr="0" custT="1"/>
      <dgm:spPr/>
      <dgm:t>
        <a:bodyPr/>
        <a:lstStyle/>
        <a:p>
          <a:pPr>
            <a:defRPr b="1"/>
          </a:pPr>
          <a:r>
            <a:rPr lang="en-US" sz="1600"/>
            <a:t>7</a:t>
          </a:r>
        </a:p>
      </dgm:t>
    </dgm:pt>
    <dgm:pt modelId="{F62DEC35-1EE0-42CB-98E0-087E6FE32237}" type="parTrans">
      <dgm:prSet/>
      <dgm:spPr/>
      <dgm:t>
        <a:bodyPr/>
        <a:lstStyle/>
        <a:p>
          <a:endParaRPr lang="en-US" sz="1600"/>
        </a:p>
      </dgm:t>
    </dgm:pt>
    <dgm:pt modelId="{C0381400-4B54-4623-B4E1-A1C7646D77B8}" type="sibTrans">
      <dgm:prSet/>
      <dgm:spPr/>
      <dgm:t>
        <a:bodyPr/>
        <a:lstStyle/>
        <a:p>
          <a:endParaRPr lang="en-US" sz="1600"/>
        </a:p>
      </dgm:t>
    </dgm:pt>
    <dgm:pt modelId="{2A166C77-C0AC-42FA-9E3A-6F7249DDA91C}" type="parTrans">
      <dgm:prSet/>
      <dgm:spPr/>
      <dgm:t>
        <a:bodyPr/>
        <a:lstStyle/>
        <a:p>
          <a:endParaRPr lang="en-US" sz="1600"/>
        </a:p>
      </dgm:t>
    </dgm:pt>
    <dgm:pt modelId="{316C4D45-C236-45C8-9F61-6926F39D6F51}" type="sibTrans">
      <dgm:prSet phldrT="8"/>
      <dgm:spPr/>
      <dgm:t>
        <a:bodyPr/>
        <a:lstStyle/>
        <a:p>
          <a:endParaRPr lang="fi-FI" sz="1600"/>
        </a:p>
      </dgm:t>
    </dgm:pt>
    <dgm:pt modelId="{A7B6AFF7-71CE-451E-9653-00B612881B33}" type="parTrans">
      <dgm:prSet/>
      <dgm:spPr/>
      <dgm:t>
        <a:bodyPr/>
        <a:lstStyle/>
        <a:p>
          <a:endParaRPr lang="en-US" sz="1600"/>
        </a:p>
      </dgm:t>
    </dgm:pt>
    <dgm:pt modelId="{5D34116D-026C-42FC-A5D3-5E3BAE26C6A3}" type="sibTrans">
      <dgm:prSet/>
      <dgm:spPr/>
      <dgm:t>
        <a:bodyPr/>
        <a:lstStyle/>
        <a:p>
          <a:endParaRPr lang="en-US" sz="1600"/>
        </a:p>
      </dgm:t>
    </dgm:pt>
    <dgm:pt modelId="{7433F2C2-3716-4A58-83F2-3EC44EEF908F}" type="parTrans">
      <dgm:prSet/>
      <dgm:spPr/>
      <dgm:t>
        <a:bodyPr/>
        <a:lstStyle/>
        <a:p>
          <a:endParaRPr lang="en-US" sz="1600"/>
        </a:p>
      </dgm:t>
    </dgm:pt>
    <dgm:pt modelId="{17BBFBC8-644E-450D-BC24-B9159315B604}" type="sibTrans">
      <dgm:prSet phldrT="9"/>
      <dgm:spPr/>
      <dgm:t>
        <a:bodyPr/>
        <a:lstStyle/>
        <a:p>
          <a:endParaRPr lang="fi-FI" sz="1600"/>
        </a:p>
      </dgm:t>
    </dgm:pt>
    <dgm:pt modelId="{4317BBC4-A626-496D-BA2E-48BCD21117CB}" type="parTrans">
      <dgm:prSet/>
      <dgm:spPr/>
      <dgm:t>
        <a:bodyPr/>
        <a:lstStyle/>
        <a:p>
          <a:endParaRPr lang="en-US" sz="1600"/>
        </a:p>
      </dgm:t>
    </dgm:pt>
    <dgm:pt modelId="{AEC023E4-5B4F-46DA-A549-0B4014E13C43}" type="sibTrans">
      <dgm:prSet/>
      <dgm:spPr/>
      <dgm:t>
        <a:bodyPr/>
        <a:lstStyle/>
        <a:p>
          <a:endParaRPr lang="en-US" sz="1600"/>
        </a:p>
      </dgm:t>
    </dgm:pt>
    <dgm:pt modelId="{9FA9B0E4-1CB3-4C19-A287-334E3B6B3568}" type="parTrans">
      <dgm:prSet/>
      <dgm:spPr/>
      <dgm:t>
        <a:bodyPr/>
        <a:lstStyle/>
        <a:p>
          <a:endParaRPr lang="en-US" sz="1600"/>
        </a:p>
      </dgm:t>
    </dgm:pt>
    <dgm:pt modelId="{E6E56C9D-1971-4C71-B513-3CE2110DFD32}" type="sibTrans">
      <dgm:prSet phldrT="10"/>
      <dgm:spPr/>
      <dgm:t>
        <a:bodyPr/>
        <a:lstStyle/>
        <a:p>
          <a:endParaRPr lang="fi-FI" sz="1600"/>
        </a:p>
      </dgm:t>
    </dgm:pt>
    <dgm:pt modelId="{C51A5C1A-8A67-4931-B0C1-7D70F77FAAD9}" type="parTrans">
      <dgm:prSet/>
      <dgm:spPr/>
      <dgm:t>
        <a:bodyPr/>
        <a:lstStyle/>
        <a:p>
          <a:endParaRPr lang="en-US" sz="1600"/>
        </a:p>
      </dgm:t>
    </dgm:pt>
    <dgm:pt modelId="{DFF9C3FB-0882-4D97-827E-5005F5FA5C5A}" type="sibTrans">
      <dgm:prSet/>
      <dgm:spPr/>
      <dgm:t>
        <a:bodyPr/>
        <a:lstStyle/>
        <a:p>
          <a:endParaRPr lang="en-US" sz="1600"/>
        </a:p>
      </dgm:t>
    </dgm:pt>
    <dgm:pt modelId="{4C542D79-27FD-4A38-AB76-C3C990285252}" type="pres">
      <dgm:prSet presAssocID="{8D8446A4-D72E-444A-862C-1C3DA6BB98ED}" presName="Name0" presStyleCnt="0">
        <dgm:presLayoutVars>
          <dgm:dir/>
          <dgm:animLvl val="lvl"/>
          <dgm:resizeHandles val="exact"/>
        </dgm:presLayoutVars>
      </dgm:prSet>
      <dgm:spPr/>
    </dgm:pt>
    <dgm:pt modelId="{BFF9D9F8-7F06-418D-A1DB-AC38AE8E959C}" type="pres">
      <dgm:prSet presAssocID="{CAD5C7C1-DDEA-4081-A84A-5ADF84C5645A}" presName="composite" presStyleCnt="0"/>
      <dgm:spPr/>
    </dgm:pt>
    <dgm:pt modelId="{18C4D245-A009-4BA3-9C7F-7B4865A8C083}" type="pres">
      <dgm:prSet presAssocID="{26979936-2F1A-44CA-B741-306C39E6E989}" presName="ideTx" presStyleLbl="alignAcc1" presStyleIdx="0" presStyleCnt="7">
        <dgm:presLayoutVars>
          <dgm:chMax val="0"/>
          <dgm:chPref val="0"/>
          <dgm:bulletEnabled val="1"/>
        </dgm:presLayoutVars>
      </dgm:prSet>
      <dgm:spPr/>
    </dgm:pt>
    <dgm:pt modelId="{116B1826-3C1C-4A15-9EBE-6A181F89DA91}" type="pres">
      <dgm:prSet presAssocID="{CAD5C7C1-DDEA-4081-A84A-5ADF84C5645A}" presName="childNode" presStyleLbl="revTx" presStyleIdx="0" presStyleCnt="14">
        <dgm:presLayoutVars>
          <dgm:bulletEnabled val="1"/>
        </dgm:presLayoutVars>
      </dgm:prSet>
      <dgm:spPr/>
    </dgm:pt>
    <dgm:pt modelId="{C76C614B-A96C-4FD2-8E5C-6273A6035EF8}" type="pres">
      <dgm:prSet presAssocID="{CAD5C7C1-DDEA-4081-A84A-5ADF84C5645A}" presName="parentNode" presStyleLbl="revTx" presStyleIdx="1" presStyleCnt="14" custLinFactNeighborX="-694" custLinFactNeighborY="41222">
        <dgm:presLayoutVars>
          <dgm:bulletEnabled val="1"/>
        </dgm:presLayoutVars>
      </dgm:prSet>
      <dgm:spPr/>
    </dgm:pt>
    <dgm:pt modelId="{8E1C7659-2009-4B27-8DD0-0563EAFF789E}" type="pres">
      <dgm:prSet presAssocID="{26979936-2F1A-44CA-B741-306C39E6E989}" presName="space" presStyleCnt="0"/>
      <dgm:spPr/>
    </dgm:pt>
    <dgm:pt modelId="{86DB61B6-BB2A-4419-B16A-F7D3838C74C9}" type="pres">
      <dgm:prSet presAssocID="{F076F2D5-6990-429A-8F08-F3AEE560FABC}" presName="composite" presStyleCnt="0"/>
      <dgm:spPr/>
    </dgm:pt>
    <dgm:pt modelId="{56D540B1-96E5-4E19-934E-113CFC523958}" type="pres">
      <dgm:prSet presAssocID="{5B648600-6F83-4016-B9E2-89C51F2203E9}" presName="ideTx" presStyleLbl="alignAcc1" presStyleIdx="1" presStyleCnt="7">
        <dgm:presLayoutVars>
          <dgm:chMax val="0"/>
          <dgm:chPref val="0"/>
          <dgm:bulletEnabled val="1"/>
        </dgm:presLayoutVars>
      </dgm:prSet>
      <dgm:spPr/>
    </dgm:pt>
    <dgm:pt modelId="{82FA3905-1768-4F93-80D5-9EBDFE84D3D2}" type="pres">
      <dgm:prSet presAssocID="{F076F2D5-6990-429A-8F08-F3AEE560FABC}" presName="childNode" presStyleLbl="revTx" presStyleIdx="2" presStyleCnt="14">
        <dgm:presLayoutVars>
          <dgm:bulletEnabled val="1"/>
        </dgm:presLayoutVars>
      </dgm:prSet>
      <dgm:spPr/>
    </dgm:pt>
    <dgm:pt modelId="{62336225-5137-4A28-8355-7DA3EB5A29DA}" type="pres">
      <dgm:prSet presAssocID="{F076F2D5-6990-429A-8F08-F3AEE560FABC}" presName="parentNode" presStyleLbl="revTx" presStyleIdx="3" presStyleCnt="14" custLinFactNeighborX="697" custLinFactNeighborY="47110">
        <dgm:presLayoutVars>
          <dgm:bulletEnabled val="1"/>
        </dgm:presLayoutVars>
      </dgm:prSet>
      <dgm:spPr/>
    </dgm:pt>
    <dgm:pt modelId="{0123FEF7-1804-4A2E-8302-B09F3E747A9D}" type="pres">
      <dgm:prSet presAssocID="{5B648600-6F83-4016-B9E2-89C51F2203E9}" presName="space" presStyleCnt="0"/>
      <dgm:spPr/>
    </dgm:pt>
    <dgm:pt modelId="{470D8A3C-E9B2-49EF-A0B6-AEA077B39C94}" type="pres">
      <dgm:prSet presAssocID="{3CB0E594-39D8-4600-BAC1-E3C646CB8336}" presName="composite" presStyleCnt="0"/>
      <dgm:spPr/>
    </dgm:pt>
    <dgm:pt modelId="{84789815-0448-40CB-8C24-17433B93D9D9}" type="pres">
      <dgm:prSet presAssocID="{036C792E-801A-4E5D-A370-025AE260A1C5}" presName="ideTx" presStyleLbl="alignAcc1" presStyleIdx="2" presStyleCnt="7">
        <dgm:presLayoutVars>
          <dgm:chMax val="0"/>
          <dgm:chPref val="0"/>
          <dgm:bulletEnabled val="1"/>
        </dgm:presLayoutVars>
      </dgm:prSet>
      <dgm:spPr/>
    </dgm:pt>
    <dgm:pt modelId="{02E17A62-DA2E-4813-9884-3B92DED571E9}" type="pres">
      <dgm:prSet presAssocID="{3CB0E594-39D8-4600-BAC1-E3C646CB8336}" presName="childNode" presStyleLbl="revTx" presStyleIdx="4" presStyleCnt="14">
        <dgm:presLayoutVars>
          <dgm:bulletEnabled val="1"/>
        </dgm:presLayoutVars>
      </dgm:prSet>
      <dgm:spPr/>
    </dgm:pt>
    <dgm:pt modelId="{F5650914-9A29-40AE-B4F8-E30883BC48DC}" type="pres">
      <dgm:prSet presAssocID="{3CB0E594-39D8-4600-BAC1-E3C646CB8336}" presName="parentNode" presStyleLbl="revTx" presStyleIdx="5" presStyleCnt="14" custLinFactNeighborX="4541" custLinFactNeighborY="89673">
        <dgm:presLayoutVars>
          <dgm:bulletEnabled val="1"/>
        </dgm:presLayoutVars>
      </dgm:prSet>
      <dgm:spPr/>
    </dgm:pt>
    <dgm:pt modelId="{46F64B91-85D2-4092-8A53-200E3907442C}" type="pres">
      <dgm:prSet presAssocID="{036C792E-801A-4E5D-A370-025AE260A1C5}" presName="space" presStyleCnt="0"/>
      <dgm:spPr/>
    </dgm:pt>
    <dgm:pt modelId="{DF0CF923-6418-4E9A-B335-20E88824E6ED}" type="pres">
      <dgm:prSet presAssocID="{4DCB30F5-2B2E-4120-A650-9C71921B7C63}" presName="composite" presStyleCnt="0"/>
      <dgm:spPr/>
    </dgm:pt>
    <dgm:pt modelId="{8D7767AF-7D09-4F82-9442-A1BA416C344D}" type="pres">
      <dgm:prSet presAssocID="{0D9A0D99-FDC9-49A7-B89D-A30FFB9CEBC5}" presName="ideTx" presStyleLbl="alignAcc1" presStyleIdx="3" presStyleCnt="7">
        <dgm:presLayoutVars>
          <dgm:chMax val="0"/>
          <dgm:chPref val="0"/>
          <dgm:bulletEnabled val="1"/>
        </dgm:presLayoutVars>
      </dgm:prSet>
      <dgm:spPr/>
    </dgm:pt>
    <dgm:pt modelId="{B359DBD1-9DEE-494C-9B39-A4A3A6FED365}" type="pres">
      <dgm:prSet presAssocID="{4DCB30F5-2B2E-4120-A650-9C71921B7C63}" presName="childNode" presStyleLbl="revTx" presStyleIdx="6" presStyleCnt="14">
        <dgm:presLayoutVars>
          <dgm:bulletEnabled val="1"/>
        </dgm:presLayoutVars>
      </dgm:prSet>
      <dgm:spPr/>
    </dgm:pt>
    <dgm:pt modelId="{D9245D87-DEE2-4B5E-8A08-204F56D91B63}" type="pres">
      <dgm:prSet presAssocID="{4DCB30F5-2B2E-4120-A650-9C71921B7C63}" presName="parentNode" presStyleLbl="revTx" presStyleIdx="7" presStyleCnt="14" custLinFactNeighborX="400" custLinFactNeighborY="89673">
        <dgm:presLayoutVars>
          <dgm:bulletEnabled val="1"/>
        </dgm:presLayoutVars>
      </dgm:prSet>
      <dgm:spPr/>
    </dgm:pt>
    <dgm:pt modelId="{0D332751-A5AD-4765-A07E-9401AD607E84}" type="pres">
      <dgm:prSet presAssocID="{0D9A0D99-FDC9-49A7-B89D-A30FFB9CEBC5}" presName="space" presStyleCnt="0"/>
      <dgm:spPr/>
    </dgm:pt>
    <dgm:pt modelId="{EF11ABE9-9A8A-4E90-B6BB-7BBAE6EAE610}" type="pres">
      <dgm:prSet presAssocID="{B09744CA-9021-45B2-BDD4-12D0C711B001}" presName="composite" presStyleCnt="0"/>
      <dgm:spPr/>
    </dgm:pt>
    <dgm:pt modelId="{7C56427A-2A61-4904-90CD-6C61554FFC9B}" type="pres">
      <dgm:prSet presAssocID="{409DA8DE-C680-451B-AD7A-C2CAC098499F}" presName="ideTx" presStyleLbl="alignAcc1" presStyleIdx="4" presStyleCnt="7">
        <dgm:presLayoutVars>
          <dgm:chMax val="0"/>
          <dgm:chPref val="0"/>
          <dgm:bulletEnabled val="1"/>
        </dgm:presLayoutVars>
      </dgm:prSet>
      <dgm:spPr/>
    </dgm:pt>
    <dgm:pt modelId="{85656531-581C-4E0B-88D6-B384D836DC30}" type="pres">
      <dgm:prSet presAssocID="{B09744CA-9021-45B2-BDD4-12D0C711B001}" presName="childNode" presStyleLbl="revTx" presStyleIdx="8" presStyleCnt="14">
        <dgm:presLayoutVars>
          <dgm:bulletEnabled val="1"/>
        </dgm:presLayoutVars>
      </dgm:prSet>
      <dgm:spPr/>
    </dgm:pt>
    <dgm:pt modelId="{D02D0115-120F-45E3-B52E-516463C26ACA}" type="pres">
      <dgm:prSet presAssocID="{B09744CA-9021-45B2-BDD4-12D0C711B001}" presName="parentNode" presStyleLbl="revTx" presStyleIdx="9" presStyleCnt="14" custLinFactNeighborX="1361" custLinFactNeighborY="89673">
        <dgm:presLayoutVars>
          <dgm:bulletEnabled val="1"/>
        </dgm:presLayoutVars>
      </dgm:prSet>
      <dgm:spPr/>
    </dgm:pt>
    <dgm:pt modelId="{418BDB37-1BE2-41E1-A374-8FC678CD6EB0}" type="pres">
      <dgm:prSet presAssocID="{409DA8DE-C680-451B-AD7A-C2CAC098499F}" presName="space" presStyleCnt="0"/>
      <dgm:spPr/>
    </dgm:pt>
    <dgm:pt modelId="{8F9BCF86-E289-4FF4-B82C-882D0887E36B}" type="pres">
      <dgm:prSet presAssocID="{135656DA-E17B-4FAA-A23C-5E1B39D95C5C}" presName="composite" presStyleCnt="0"/>
      <dgm:spPr/>
    </dgm:pt>
    <dgm:pt modelId="{16173C77-EE6F-4525-875A-7B3B23868B5E}" type="pres">
      <dgm:prSet presAssocID="{CED80E6C-1E49-4B69-800C-9CC24B07F011}" presName="ideTx" presStyleLbl="alignAcc1" presStyleIdx="5" presStyleCnt="7">
        <dgm:presLayoutVars>
          <dgm:chMax val="0"/>
          <dgm:chPref val="0"/>
          <dgm:bulletEnabled val="1"/>
        </dgm:presLayoutVars>
      </dgm:prSet>
      <dgm:spPr/>
    </dgm:pt>
    <dgm:pt modelId="{ECA30444-8E9C-4FD3-ADA5-B4DF718C0A04}" type="pres">
      <dgm:prSet presAssocID="{135656DA-E17B-4FAA-A23C-5E1B39D95C5C}" presName="childNode" presStyleLbl="revTx" presStyleIdx="10" presStyleCnt="14">
        <dgm:presLayoutVars>
          <dgm:bulletEnabled val="1"/>
        </dgm:presLayoutVars>
      </dgm:prSet>
      <dgm:spPr/>
    </dgm:pt>
    <dgm:pt modelId="{59547635-2A6C-499A-A866-E0E4FAF06D12}" type="pres">
      <dgm:prSet presAssocID="{135656DA-E17B-4FAA-A23C-5E1B39D95C5C}" presName="parentNode" presStyleLbl="revTx" presStyleIdx="11" presStyleCnt="14">
        <dgm:presLayoutVars>
          <dgm:bulletEnabled val="1"/>
        </dgm:presLayoutVars>
      </dgm:prSet>
      <dgm:spPr/>
    </dgm:pt>
    <dgm:pt modelId="{A4A68FAD-BD2F-46BD-8219-F156B83E7198}" type="pres">
      <dgm:prSet presAssocID="{CED80E6C-1E49-4B69-800C-9CC24B07F011}" presName="space" presStyleCnt="0"/>
      <dgm:spPr/>
    </dgm:pt>
    <dgm:pt modelId="{C075ED21-E062-49C7-BA2B-577691F08315}" type="pres">
      <dgm:prSet presAssocID="{4C7D0E75-B179-4BA0-96AB-AC3DF635A3AB}" presName="composite" presStyleCnt="0"/>
      <dgm:spPr/>
    </dgm:pt>
    <dgm:pt modelId="{F35DA134-D3E4-4ADB-873B-CFB2486824E7}" type="pres">
      <dgm:prSet presAssocID="{2B9C4548-2665-4CCE-B031-9FA313BB8B9E}" presName="ideTx" presStyleLbl="alignAcc1" presStyleIdx="6" presStyleCnt="7">
        <dgm:presLayoutVars>
          <dgm:chMax val="0"/>
          <dgm:chPref val="0"/>
          <dgm:bulletEnabled val="1"/>
        </dgm:presLayoutVars>
      </dgm:prSet>
      <dgm:spPr/>
    </dgm:pt>
    <dgm:pt modelId="{82B9999E-04EE-474B-8169-A71DDD08D6EC}" type="pres">
      <dgm:prSet presAssocID="{4C7D0E75-B179-4BA0-96AB-AC3DF635A3AB}" presName="childNode" presStyleLbl="revTx" presStyleIdx="12" presStyleCnt="14">
        <dgm:presLayoutVars>
          <dgm:bulletEnabled val="1"/>
        </dgm:presLayoutVars>
      </dgm:prSet>
      <dgm:spPr/>
    </dgm:pt>
    <dgm:pt modelId="{73FACA6E-4A0F-4488-8286-A93BF130A201}" type="pres">
      <dgm:prSet presAssocID="{4C7D0E75-B179-4BA0-96AB-AC3DF635A3AB}" presName="parentNode" presStyleLbl="revTx" presStyleIdx="13" presStyleCnt="14">
        <dgm:presLayoutVars>
          <dgm:bulletEnabled val="1"/>
        </dgm:presLayoutVars>
      </dgm:prSet>
      <dgm:spPr/>
    </dgm:pt>
  </dgm:ptLst>
  <dgm:cxnLst>
    <dgm:cxn modelId="{8F744C14-3499-4850-858E-5D25B06962D4}" srcId="{8D8446A4-D72E-444A-862C-1C3DA6BB98ED}" destId="{3CB0E594-39D8-4600-BAC1-E3C646CB8336}" srcOrd="2" destOrd="0" parTransId="{7D9F1F7B-4CE8-4716-BAEA-693F18DD7667}" sibTransId="{036C792E-801A-4E5D-A370-025AE260A1C5}"/>
    <dgm:cxn modelId="{5300F132-CB9C-4463-A75A-0BD9578D3108}" srcId="{8D8446A4-D72E-444A-862C-1C3DA6BB98ED}" destId="{F076F2D5-6990-429A-8F08-F3AEE560FABC}" srcOrd="1" destOrd="0" parTransId="{8DF9A198-3FF8-4D2B-8E78-FBDCBD0B6E2F}" sibTransId="{5B648600-6F83-4016-B9E2-89C51F2203E9}"/>
    <dgm:cxn modelId="{ADDABE34-1922-4EC2-8267-B0C5EF66C153}" type="presOf" srcId="{135656DA-E17B-4FAA-A23C-5E1B39D95C5C}" destId="{59547635-2A6C-499A-A866-E0E4FAF06D12}" srcOrd="0" destOrd="0" presId="urn:microsoft.com/office/officeart/2025/8/layout/Horizontal Process 01"/>
    <dgm:cxn modelId="{7C630B5F-C81A-413F-9AC6-EA1C1B4CA2D3}" type="presOf" srcId="{F076F2D5-6990-429A-8F08-F3AEE560FABC}" destId="{62336225-5137-4A28-8355-7DA3EB5A29DA}" srcOrd="0" destOrd="0" presId="urn:microsoft.com/office/officeart/2025/8/layout/Horizontal Process 01"/>
    <dgm:cxn modelId="{96101261-9CC1-40AB-9E84-D49E8EF67733}" type="presOf" srcId="{B09744CA-9021-45B2-BDD4-12D0C711B001}" destId="{D02D0115-120F-45E3-B52E-516463C26ACA}" srcOrd="0" destOrd="0" presId="urn:microsoft.com/office/officeart/2025/8/layout/Horizontal Process 01"/>
    <dgm:cxn modelId="{4149DF77-11EC-40A9-8B62-3D456900B170}" type="presOf" srcId="{8D8446A4-D72E-444A-862C-1C3DA6BB98ED}" destId="{4C542D79-27FD-4A38-AB76-C3C990285252}" srcOrd="0" destOrd="0" presId="urn:microsoft.com/office/officeart/2025/8/layout/Horizontal Process 01"/>
    <dgm:cxn modelId="{9D417187-E243-4D67-A2FE-8BFF3EF91F19}" type="presOf" srcId="{CED80E6C-1E49-4B69-800C-9CC24B07F011}" destId="{16173C77-EE6F-4525-875A-7B3B23868B5E}" srcOrd="0" destOrd="0" presId="urn:microsoft.com/office/officeart/2025/8/layout/Horizontal Process 01"/>
    <dgm:cxn modelId="{73ED7288-49EF-4E0F-AC76-44C864FA9E99}" type="presOf" srcId="{26979936-2F1A-44CA-B741-306C39E6E989}" destId="{18C4D245-A009-4BA3-9C7F-7B4865A8C083}" srcOrd="0" destOrd="0" presId="urn:microsoft.com/office/officeart/2025/8/layout/Horizontal Process 01"/>
    <dgm:cxn modelId="{C8BDD18E-4E3C-4F15-BAE4-72A8E6F64877}" type="presOf" srcId="{409DA8DE-C680-451B-AD7A-C2CAC098499F}" destId="{7C56427A-2A61-4904-90CD-6C61554FFC9B}" srcOrd="0" destOrd="0" presId="urn:microsoft.com/office/officeart/2025/8/layout/Horizontal Process 01"/>
    <dgm:cxn modelId="{E0D2F790-DE45-434C-9CB6-99B151184D72}" type="presOf" srcId="{5B648600-6F83-4016-B9E2-89C51F2203E9}" destId="{56D540B1-96E5-4E19-934E-113CFC523958}" srcOrd="0" destOrd="0" presId="urn:microsoft.com/office/officeart/2025/8/layout/Horizontal Process 01"/>
    <dgm:cxn modelId="{B237A1A7-9380-4C5C-9B9B-BD4D85EA3C6F}" type="presOf" srcId="{4DCB30F5-2B2E-4120-A650-9C71921B7C63}" destId="{D9245D87-DEE2-4B5E-8A08-204F56D91B63}" srcOrd="0" destOrd="0" presId="urn:microsoft.com/office/officeart/2025/8/layout/Horizontal Process 01"/>
    <dgm:cxn modelId="{1CCC50AD-00CB-41CA-B699-059213E4A52E}" type="presOf" srcId="{0D9A0D99-FDC9-49A7-B89D-A30FFB9CEBC5}" destId="{8D7767AF-7D09-4F82-9442-A1BA416C344D}" srcOrd="0" destOrd="0" presId="urn:microsoft.com/office/officeart/2025/8/layout/Horizontal Process 01"/>
    <dgm:cxn modelId="{587344B4-FE45-4435-A8BB-2ECDED4DDAB9}" srcId="{8D8446A4-D72E-444A-862C-1C3DA6BB98ED}" destId="{CAD5C7C1-DDEA-4081-A84A-5ADF84C5645A}" srcOrd="0" destOrd="0" parTransId="{598CB82D-848D-4F38-AA0A-5FF9E672C890}" sibTransId="{26979936-2F1A-44CA-B741-306C39E6E989}"/>
    <dgm:cxn modelId="{0CB93EB8-99B7-4E1D-8C33-1F8D96D02160}" type="presOf" srcId="{3CB0E594-39D8-4600-BAC1-E3C646CB8336}" destId="{F5650914-9A29-40AE-B4F8-E30883BC48DC}" srcOrd="0" destOrd="0" presId="urn:microsoft.com/office/officeart/2025/8/layout/Horizontal Process 01"/>
    <dgm:cxn modelId="{63CB8EBA-8A7D-477D-8DA2-7251190E55F8}" type="presOf" srcId="{CAD5C7C1-DDEA-4081-A84A-5ADF84C5645A}" destId="{C76C614B-A96C-4FD2-8E5C-6273A6035EF8}" srcOrd="0" destOrd="0" presId="urn:microsoft.com/office/officeart/2025/8/layout/Horizontal Process 01"/>
    <dgm:cxn modelId="{13A39FBF-2ED1-4FE8-80FA-F82DB66BB273}" srcId="{8D8446A4-D72E-444A-862C-1C3DA6BB98ED}" destId="{4DCB30F5-2B2E-4120-A650-9C71921B7C63}" srcOrd="3" destOrd="0" parTransId="{DE4943B9-837D-4E0C-847D-522E489AD5A2}" sibTransId="{0D9A0D99-FDC9-49A7-B89D-A30FFB9CEBC5}"/>
    <dgm:cxn modelId="{2A57E6D3-0FA3-4FFB-AB16-4D62DFED1675}" srcId="{8D8446A4-D72E-444A-862C-1C3DA6BB98ED}" destId="{B09744CA-9021-45B2-BDD4-12D0C711B001}" srcOrd="4" destOrd="0" parTransId="{21C18F32-FC20-4C01-970A-26DCD4FD1BD7}" sibTransId="{409DA8DE-C680-451B-AD7A-C2CAC098499F}"/>
    <dgm:cxn modelId="{D58BDDD7-2480-4FE0-8C96-D4A379686163}" type="presOf" srcId="{2B9C4548-2665-4CCE-B031-9FA313BB8B9E}" destId="{F35DA134-D3E4-4ADB-873B-CFB2486824E7}" srcOrd="0" destOrd="0" presId="urn:microsoft.com/office/officeart/2025/8/layout/Horizontal Process 01"/>
    <dgm:cxn modelId="{3CC652ED-A9AA-4D43-B808-E8F406E8AA8E}" type="presOf" srcId="{4C7D0E75-B179-4BA0-96AB-AC3DF635A3AB}" destId="{73FACA6E-4A0F-4488-8286-A93BF130A201}" srcOrd="0" destOrd="0" presId="urn:microsoft.com/office/officeart/2025/8/layout/Horizontal Process 01"/>
    <dgm:cxn modelId="{988C75F1-A20D-497A-86F4-342F88B2880F}" srcId="{8D8446A4-D72E-444A-862C-1C3DA6BB98ED}" destId="{4C7D0E75-B179-4BA0-96AB-AC3DF635A3AB}" srcOrd="6" destOrd="0" parTransId="{543B887B-4E20-46CC-9E47-8FC86AFE655E}" sibTransId="{2B9C4548-2665-4CCE-B031-9FA313BB8B9E}"/>
    <dgm:cxn modelId="{5484A0FA-C2B0-471B-9E21-8D5DD1005D86}" srcId="{8D8446A4-D72E-444A-862C-1C3DA6BB98ED}" destId="{135656DA-E17B-4FAA-A23C-5E1B39D95C5C}" srcOrd="5" destOrd="0" parTransId="{9720030A-6328-471E-B89D-51D0616CCE4A}" sibTransId="{CED80E6C-1E49-4B69-800C-9CC24B07F011}"/>
    <dgm:cxn modelId="{51EA7EFD-90C2-4930-859B-AD68E0AD0093}" type="presOf" srcId="{036C792E-801A-4E5D-A370-025AE260A1C5}" destId="{84789815-0448-40CB-8C24-17433B93D9D9}" srcOrd="0" destOrd="0" presId="urn:microsoft.com/office/officeart/2025/8/layout/Horizontal Process 01"/>
    <dgm:cxn modelId="{D4DB445A-A02F-4627-9C6A-29AC29765432}" type="presParOf" srcId="{4C542D79-27FD-4A38-AB76-C3C990285252}" destId="{BFF9D9F8-7F06-418D-A1DB-AC38AE8E959C}" srcOrd="0" destOrd="0" presId="urn:microsoft.com/office/officeart/2025/8/layout/Horizontal Process 01"/>
    <dgm:cxn modelId="{25990997-59E5-4701-9ADA-C45DBDCA91B3}" type="presParOf" srcId="{BFF9D9F8-7F06-418D-A1DB-AC38AE8E959C}" destId="{18C4D245-A009-4BA3-9C7F-7B4865A8C083}" srcOrd="0" destOrd="0" presId="urn:microsoft.com/office/officeart/2025/8/layout/Horizontal Process 01"/>
    <dgm:cxn modelId="{BEBE0C5E-A0A5-4108-976B-F47FE69AA217}" type="presParOf" srcId="{BFF9D9F8-7F06-418D-A1DB-AC38AE8E959C}" destId="{116B1826-3C1C-4A15-9EBE-6A181F89DA91}" srcOrd="1" destOrd="0" presId="urn:microsoft.com/office/officeart/2025/8/layout/Horizontal Process 01"/>
    <dgm:cxn modelId="{7BAF0E6C-E9D5-45E0-A628-80ED2FE270A4}" type="presParOf" srcId="{BFF9D9F8-7F06-418D-A1DB-AC38AE8E959C}" destId="{C76C614B-A96C-4FD2-8E5C-6273A6035EF8}" srcOrd="2" destOrd="0" presId="urn:microsoft.com/office/officeart/2025/8/layout/Horizontal Process 01"/>
    <dgm:cxn modelId="{60ACA5CC-CF22-431C-82A2-C1DA26364BCA}" type="presParOf" srcId="{4C542D79-27FD-4A38-AB76-C3C990285252}" destId="{8E1C7659-2009-4B27-8DD0-0563EAFF789E}" srcOrd="1" destOrd="0" presId="urn:microsoft.com/office/officeart/2025/8/layout/Horizontal Process 01"/>
    <dgm:cxn modelId="{0634595A-2FC0-4CEF-85D8-3F7872FF22F4}" type="presParOf" srcId="{4C542D79-27FD-4A38-AB76-C3C990285252}" destId="{86DB61B6-BB2A-4419-B16A-F7D3838C74C9}" srcOrd="2" destOrd="0" presId="urn:microsoft.com/office/officeart/2025/8/layout/Horizontal Process 01"/>
    <dgm:cxn modelId="{D5C6772D-263B-4DAD-AE8A-08F9CBED9B4C}" type="presParOf" srcId="{86DB61B6-BB2A-4419-B16A-F7D3838C74C9}" destId="{56D540B1-96E5-4E19-934E-113CFC523958}" srcOrd="0" destOrd="0" presId="urn:microsoft.com/office/officeart/2025/8/layout/Horizontal Process 01"/>
    <dgm:cxn modelId="{6B0B71E1-B6B7-4EA9-9613-2FF8D1110768}" type="presParOf" srcId="{86DB61B6-BB2A-4419-B16A-F7D3838C74C9}" destId="{82FA3905-1768-4F93-80D5-9EBDFE84D3D2}" srcOrd="1" destOrd="0" presId="urn:microsoft.com/office/officeart/2025/8/layout/Horizontal Process 01"/>
    <dgm:cxn modelId="{F8AC9DE7-896F-4BE0-A98F-A3E678D7448D}" type="presParOf" srcId="{86DB61B6-BB2A-4419-B16A-F7D3838C74C9}" destId="{62336225-5137-4A28-8355-7DA3EB5A29DA}" srcOrd="2" destOrd="0" presId="urn:microsoft.com/office/officeart/2025/8/layout/Horizontal Process 01"/>
    <dgm:cxn modelId="{3A465B05-CCA7-4525-9F14-C4E5228ED326}" type="presParOf" srcId="{4C542D79-27FD-4A38-AB76-C3C990285252}" destId="{0123FEF7-1804-4A2E-8302-B09F3E747A9D}" srcOrd="3" destOrd="0" presId="urn:microsoft.com/office/officeart/2025/8/layout/Horizontal Process 01"/>
    <dgm:cxn modelId="{57D71B3F-53FA-4913-B75E-2AECCBBFD4ED}" type="presParOf" srcId="{4C542D79-27FD-4A38-AB76-C3C990285252}" destId="{470D8A3C-E9B2-49EF-A0B6-AEA077B39C94}" srcOrd="4" destOrd="0" presId="urn:microsoft.com/office/officeart/2025/8/layout/Horizontal Process 01"/>
    <dgm:cxn modelId="{8E120CAE-97CB-42D2-8C76-AC40D60D8877}" type="presParOf" srcId="{470D8A3C-E9B2-49EF-A0B6-AEA077B39C94}" destId="{84789815-0448-40CB-8C24-17433B93D9D9}" srcOrd="0" destOrd="0" presId="urn:microsoft.com/office/officeart/2025/8/layout/Horizontal Process 01"/>
    <dgm:cxn modelId="{D41E8FE7-8EE8-4E0B-9510-EB4E29F35EF5}" type="presParOf" srcId="{470D8A3C-E9B2-49EF-A0B6-AEA077B39C94}" destId="{02E17A62-DA2E-4813-9884-3B92DED571E9}" srcOrd="1" destOrd="0" presId="urn:microsoft.com/office/officeart/2025/8/layout/Horizontal Process 01"/>
    <dgm:cxn modelId="{F7097778-C523-4CB0-BCD3-1B2029E02639}" type="presParOf" srcId="{470D8A3C-E9B2-49EF-A0B6-AEA077B39C94}" destId="{F5650914-9A29-40AE-B4F8-E30883BC48DC}" srcOrd="2" destOrd="0" presId="urn:microsoft.com/office/officeart/2025/8/layout/Horizontal Process 01"/>
    <dgm:cxn modelId="{882CAF8D-6D2D-4E2A-BAB5-6E5187116AE8}" type="presParOf" srcId="{4C542D79-27FD-4A38-AB76-C3C990285252}" destId="{46F64B91-85D2-4092-8A53-200E3907442C}" srcOrd="5" destOrd="0" presId="urn:microsoft.com/office/officeart/2025/8/layout/Horizontal Process 01"/>
    <dgm:cxn modelId="{4629C866-ABB5-4384-92C1-101C553E7466}" type="presParOf" srcId="{4C542D79-27FD-4A38-AB76-C3C990285252}" destId="{DF0CF923-6418-4E9A-B335-20E88824E6ED}" srcOrd="6" destOrd="0" presId="urn:microsoft.com/office/officeart/2025/8/layout/Horizontal Process 01"/>
    <dgm:cxn modelId="{67ADB6E4-97CF-43D8-8325-74C7ABC06F00}" type="presParOf" srcId="{DF0CF923-6418-4E9A-B335-20E88824E6ED}" destId="{8D7767AF-7D09-4F82-9442-A1BA416C344D}" srcOrd="0" destOrd="0" presId="urn:microsoft.com/office/officeart/2025/8/layout/Horizontal Process 01"/>
    <dgm:cxn modelId="{88E00C42-03D9-4485-976E-DD5401390542}" type="presParOf" srcId="{DF0CF923-6418-4E9A-B335-20E88824E6ED}" destId="{B359DBD1-9DEE-494C-9B39-A4A3A6FED365}" srcOrd="1" destOrd="0" presId="urn:microsoft.com/office/officeart/2025/8/layout/Horizontal Process 01"/>
    <dgm:cxn modelId="{48729801-48F9-493C-AF07-0283FD025F0A}" type="presParOf" srcId="{DF0CF923-6418-4E9A-B335-20E88824E6ED}" destId="{D9245D87-DEE2-4B5E-8A08-204F56D91B63}" srcOrd="2" destOrd="0" presId="urn:microsoft.com/office/officeart/2025/8/layout/Horizontal Process 01"/>
    <dgm:cxn modelId="{73A946EC-2C44-4305-B24E-E98D74C7103E}" type="presParOf" srcId="{4C542D79-27FD-4A38-AB76-C3C990285252}" destId="{0D332751-A5AD-4765-A07E-9401AD607E84}" srcOrd="7" destOrd="0" presId="urn:microsoft.com/office/officeart/2025/8/layout/Horizontal Process 01"/>
    <dgm:cxn modelId="{259857B1-1E76-4530-9D5C-0A046954B995}" type="presParOf" srcId="{4C542D79-27FD-4A38-AB76-C3C990285252}" destId="{EF11ABE9-9A8A-4E90-B6BB-7BBAE6EAE610}" srcOrd="8" destOrd="0" presId="urn:microsoft.com/office/officeart/2025/8/layout/Horizontal Process 01"/>
    <dgm:cxn modelId="{6388C4AC-01A1-4DC2-B3CD-85A83B37C72D}" type="presParOf" srcId="{EF11ABE9-9A8A-4E90-B6BB-7BBAE6EAE610}" destId="{7C56427A-2A61-4904-90CD-6C61554FFC9B}" srcOrd="0" destOrd="0" presId="urn:microsoft.com/office/officeart/2025/8/layout/Horizontal Process 01"/>
    <dgm:cxn modelId="{96A88D93-989D-4B52-BDDE-C1C297AFC614}" type="presParOf" srcId="{EF11ABE9-9A8A-4E90-B6BB-7BBAE6EAE610}" destId="{85656531-581C-4E0B-88D6-B384D836DC30}" srcOrd="1" destOrd="0" presId="urn:microsoft.com/office/officeart/2025/8/layout/Horizontal Process 01"/>
    <dgm:cxn modelId="{7930202A-F624-47DA-9807-BCFDF34D5B63}" type="presParOf" srcId="{EF11ABE9-9A8A-4E90-B6BB-7BBAE6EAE610}" destId="{D02D0115-120F-45E3-B52E-516463C26ACA}" srcOrd="2" destOrd="0" presId="urn:microsoft.com/office/officeart/2025/8/layout/Horizontal Process 01"/>
    <dgm:cxn modelId="{E5C9A227-7ACC-42DA-B402-5A12C3623B06}" type="presParOf" srcId="{4C542D79-27FD-4A38-AB76-C3C990285252}" destId="{418BDB37-1BE2-41E1-A374-8FC678CD6EB0}" srcOrd="9" destOrd="0" presId="urn:microsoft.com/office/officeart/2025/8/layout/Horizontal Process 01"/>
    <dgm:cxn modelId="{20A114F9-13DB-49E1-ACAA-4D6906F7D88E}" type="presParOf" srcId="{4C542D79-27FD-4A38-AB76-C3C990285252}" destId="{8F9BCF86-E289-4FF4-B82C-882D0887E36B}" srcOrd="10" destOrd="0" presId="urn:microsoft.com/office/officeart/2025/8/layout/Horizontal Process 01"/>
    <dgm:cxn modelId="{36FE77AB-65D2-40D3-A850-795A3341D6BC}" type="presParOf" srcId="{8F9BCF86-E289-4FF4-B82C-882D0887E36B}" destId="{16173C77-EE6F-4525-875A-7B3B23868B5E}" srcOrd="0" destOrd="0" presId="urn:microsoft.com/office/officeart/2025/8/layout/Horizontal Process 01"/>
    <dgm:cxn modelId="{A8FA7EF2-3E85-4B53-A3DF-B55604C97B93}" type="presParOf" srcId="{8F9BCF86-E289-4FF4-B82C-882D0887E36B}" destId="{ECA30444-8E9C-4FD3-ADA5-B4DF718C0A04}" srcOrd="1" destOrd="0" presId="urn:microsoft.com/office/officeart/2025/8/layout/Horizontal Process 01"/>
    <dgm:cxn modelId="{86808212-30F8-42E1-AB71-F484237842F4}" type="presParOf" srcId="{8F9BCF86-E289-4FF4-B82C-882D0887E36B}" destId="{59547635-2A6C-499A-A866-E0E4FAF06D12}" srcOrd="2" destOrd="0" presId="urn:microsoft.com/office/officeart/2025/8/layout/Horizontal Process 01"/>
    <dgm:cxn modelId="{FF599983-C360-469B-A15B-1F4B6317F2E3}" type="presParOf" srcId="{4C542D79-27FD-4A38-AB76-C3C990285252}" destId="{A4A68FAD-BD2F-46BD-8219-F156B83E7198}" srcOrd="11" destOrd="0" presId="urn:microsoft.com/office/officeart/2025/8/layout/Horizontal Process 01"/>
    <dgm:cxn modelId="{1886D6B9-5A43-4D71-BE01-CD9D57B786BF}" type="presParOf" srcId="{4C542D79-27FD-4A38-AB76-C3C990285252}" destId="{C075ED21-E062-49C7-BA2B-577691F08315}" srcOrd="12" destOrd="0" presId="urn:microsoft.com/office/officeart/2025/8/layout/Horizontal Process 01"/>
    <dgm:cxn modelId="{097C7975-5BE3-422D-A49E-275E8DEFF4AF}" type="presParOf" srcId="{C075ED21-E062-49C7-BA2B-577691F08315}" destId="{F35DA134-D3E4-4ADB-873B-CFB2486824E7}" srcOrd="0" destOrd="0" presId="urn:microsoft.com/office/officeart/2025/8/layout/Horizontal Process 01"/>
    <dgm:cxn modelId="{A81EC540-AD80-406E-94CB-0109A8407A67}" type="presParOf" srcId="{C075ED21-E062-49C7-BA2B-577691F08315}" destId="{82B9999E-04EE-474B-8169-A71DDD08D6EC}" srcOrd="1" destOrd="0" presId="urn:microsoft.com/office/officeart/2025/8/layout/Horizontal Process 01"/>
    <dgm:cxn modelId="{684292E5-B8E6-4945-B8F0-A65E565FA46E}" type="presParOf" srcId="{C075ED21-E062-49C7-BA2B-577691F08315}" destId="{73FACA6E-4A0F-4488-8286-A93BF130A201}" srcOrd="2" destOrd="0" presId="urn:microsoft.com/office/officeart/2025/8/layout/Horizontal Process 0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4D245-A009-4BA3-9C7F-7B4865A8C083}">
      <dsp:nvSpPr>
        <dsp:cNvPr id="0" name=""/>
        <dsp:cNvSpPr/>
      </dsp:nvSpPr>
      <dsp:spPr>
        <a:xfrm>
          <a:off x="14817" y="5413"/>
          <a:ext cx="1694102" cy="3388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1</a:t>
          </a:r>
        </a:p>
      </dsp:txBody>
      <dsp:txXfrm>
        <a:off x="184227" y="5413"/>
        <a:ext cx="1355282" cy="338820"/>
      </dsp:txXfrm>
    </dsp:sp>
    <dsp:sp modelId="{116B1826-3C1C-4A15-9EBE-6A181F89DA91}">
      <dsp:nvSpPr>
        <dsp:cNvPr id="0" name=""/>
        <dsp:cNvSpPr/>
      </dsp:nvSpPr>
      <dsp:spPr>
        <a:xfrm>
          <a:off x="14817" y="620704"/>
          <a:ext cx="1694102" cy="678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C614B-A96C-4FD2-8E5C-6273A6035EF8}">
      <dsp:nvSpPr>
        <dsp:cNvPr id="0" name=""/>
        <dsp:cNvSpPr/>
      </dsp:nvSpPr>
      <dsp:spPr>
        <a:xfrm>
          <a:off x="3060" y="498031"/>
          <a:ext cx="1694102" cy="208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82" tIns="4064" rIns="11953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>
              <a:solidFill>
                <a:schemeClr val="tx2"/>
              </a:solidFill>
            </a:rPr>
            <a:t>Strategy &amp; scoping</a:t>
          </a:r>
          <a:endParaRPr lang="en-US" sz="1600" kern="1200" dirty="0"/>
        </a:p>
      </dsp:txBody>
      <dsp:txXfrm>
        <a:off x="3060" y="498031"/>
        <a:ext cx="1694102" cy="208706"/>
      </dsp:txXfrm>
    </dsp:sp>
    <dsp:sp modelId="{56D540B1-96E5-4E19-934E-113CFC523958}">
      <dsp:nvSpPr>
        <dsp:cNvPr id="0" name=""/>
        <dsp:cNvSpPr/>
      </dsp:nvSpPr>
      <dsp:spPr>
        <a:xfrm>
          <a:off x="1726901" y="5413"/>
          <a:ext cx="1694102" cy="3388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2</a:t>
          </a:r>
        </a:p>
      </dsp:txBody>
      <dsp:txXfrm>
        <a:off x="1896311" y="5413"/>
        <a:ext cx="1355282" cy="338820"/>
      </dsp:txXfrm>
    </dsp:sp>
    <dsp:sp modelId="{82FA3905-1768-4F93-80D5-9EBDFE84D3D2}">
      <dsp:nvSpPr>
        <dsp:cNvPr id="0" name=""/>
        <dsp:cNvSpPr/>
      </dsp:nvSpPr>
      <dsp:spPr>
        <a:xfrm>
          <a:off x="1726901" y="620704"/>
          <a:ext cx="1694102" cy="678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336225-5137-4A28-8355-7DA3EB5A29DA}">
      <dsp:nvSpPr>
        <dsp:cNvPr id="0" name=""/>
        <dsp:cNvSpPr/>
      </dsp:nvSpPr>
      <dsp:spPr>
        <a:xfrm>
          <a:off x="1738709" y="510319"/>
          <a:ext cx="1694102" cy="208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82" tIns="4064" rIns="11953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>
              <a:solidFill>
                <a:schemeClr val="tx2"/>
              </a:solidFill>
            </a:rPr>
            <a:t>Map field &amp; calls</a:t>
          </a:r>
          <a:endParaRPr lang="en-US" sz="1600" kern="1200" dirty="0"/>
        </a:p>
      </dsp:txBody>
      <dsp:txXfrm>
        <a:off x="1738709" y="510319"/>
        <a:ext cx="1694102" cy="208706"/>
      </dsp:txXfrm>
    </dsp:sp>
    <dsp:sp modelId="{84789815-0448-40CB-8C24-17433B93D9D9}">
      <dsp:nvSpPr>
        <dsp:cNvPr id="0" name=""/>
        <dsp:cNvSpPr/>
      </dsp:nvSpPr>
      <dsp:spPr>
        <a:xfrm>
          <a:off x="3438986" y="5413"/>
          <a:ext cx="1694102" cy="3388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3</a:t>
          </a:r>
          <a:endParaRPr sz="1600" kern="1200"/>
        </a:p>
      </dsp:txBody>
      <dsp:txXfrm>
        <a:off x="3608396" y="5413"/>
        <a:ext cx="1355282" cy="338820"/>
      </dsp:txXfrm>
    </dsp:sp>
    <dsp:sp modelId="{02E17A62-DA2E-4813-9884-3B92DED571E9}">
      <dsp:nvSpPr>
        <dsp:cNvPr id="0" name=""/>
        <dsp:cNvSpPr/>
      </dsp:nvSpPr>
      <dsp:spPr>
        <a:xfrm>
          <a:off x="3438986" y="620704"/>
          <a:ext cx="1694102" cy="678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650914-9A29-40AE-B4F8-E30883BC48DC}">
      <dsp:nvSpPr>
        <dsp:cNvPr id="0" name=""/>
        <dsp:cNvSpPr/>
      </dsp:nvSpPr>
      <dsp:spPr>
        <a:xfrm>
          <a:off x="3515915" y="599151"/>
          <a:ext cx="1694102" cy="208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82" tIns="4064" rIns="11953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>
              <a:solidFill>
                <a:schemeClr val="tx2"/>
              </a:solidFill>
            </a:rPr>
            <a:t>Idea development</a:t>
          </a:r>
          <a:endParaRPr lang="en-US" sz="1600" kern="1200" dirty="0"/>
        </a:p>
      </dsp:txBody>
      <dsp:txXfrm>
        <a:off x="3515915" y="599151"/>
        <a:ext cx="1694102" cy="208706"/>
      </dsp:txXfrm>
    </dsp:sp>
    <dsp:sp modelId="{8D7767AF-7D09-4F82-9442-A1BA416C344D}">
      <dsp:nvSpPr>
        <dsp:cNvPr id="0" name=""/>
        <dsp:cNvSpPr/>
      </dsp:nvSpPr>
      <dsp:spPr>
        <a:xfrm>
          <a:off x="5151070" y="5413"/>
          <a:ext cx="1694102" cy="3388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4</a:t>
          </a:r>
        </a:p>
      </dsp:txBody>
      <dsp:txXfrm>
        <a:off x="5320480" y="5413"/>
        <a:ext cx="1355282" cy="338820"/>
      </dsp:txXfrm>
    </dsp:sp>
    <dsp:sp modelId="{B359DBD1-9DEE-494C-9B39-A4A3A6FED365}">
      <dsp:nvSpPr>
        <dsp:cNvPr id="0" name=""/>
        <dsp:cNvSpPr/>
      </dsp:nvSpPr>
      <dsp:spPr>
        <a:xfrm>
          <a:off x="5151070" y="620704"/>
          <a:ext cx="1694102" cy="678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45D87-DEE2-4B5E-8A08-204F56D91B63}">
      <dsp:nvSpPr>
        <dsp:cNvPr id="0" name=""/>
        <dsp:cNvSpPr/>
      </dsp:nvSpPr>
      <dsp:spPr>
        <a:xfrm>
          <a:off x="5157847" y="599151"/>
          <a:ext cx="1694102" cy="208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82" tIns="4064" rIns="11953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>
              <a:solidFill>
                <a:schemeClr val="tx2"/>
              </a:solidFill>
            </a:rPr>
            <a:t>Decision &amp; funding</a:t>
          </a:r>
          <a:endParaRPr lang="en-US" sz="1600" kern="1200" dirty="0"/>
        </a:p>
      </dsp:txBody>
      <dsp:txXfrm>
        <a:off x="5157847" y="599151"/>
        <a:ext cx="1694102" cy="208706"/>
      </dsp:txXfrm>
    </dsp:sp>
    <dsp:sp modelId="{7C56427A-2A61-4904-90CD-6C61554FFC9B}">
      <dsp:nvSpPr>
        <dsp:cNvPr id="0" name=""/>
        <dsp:cNvSpPr/>
      </dsp:nvSpPr>
      <dsp:spPr>
        <a:xfrm>
          <a:off x="6863155" y="5413"/>
          <a:ext cx="1694102" cy="3388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5</a:t>
          </a:r>
        </a:p>
      </dsp:txBody>
      <dsp:txXfrm>
        <a:off x="7032565" y="5413"/>
        <a:ext cx="1355282" cy="338820"/>
      </dsp:txXfrm>
    </dsp:sp>
    <dsp:sp modelId="{85656531-581C-4E0B-88D6-B384D836DC30}">
      <dsp:nvSpPr>
        <dsp:cNvPr id="0" name=""/>
        <dsp:cNvSpPr/>
      </dsp:nvSpPr>
      <dsp:spPr>
        <a:xfrm>
          <a:off x="6863155" y="620704"/>
          <a:ext cx="1694102" cy="678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D0115-120F-45E3-B52E-516463C26ACA}">
      <dsp:nvSpPr>
        <dsp:cNvPr id="0" name=""/>
        <dsp:cNvSpPr/>
      </dsp:nvSpPr>
      <dsp:spPr>
        <a:xfrm>
          <a:off x="6886212" y="599151"/>
          <a:ext cx="1694102" cy="208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82" tIns="4064" rIns="11953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>
              <a:solidFill>
                <a:schemeClr val="tx2"/>
              </a:solidFill>
            </a:rPr>
            <a:t>Resources &amp; drafting</a:t>
          </a:r>
          <a:endParaRPr lang="en-US" sz="1600" kern="1200" dirty="0"/>
        </a:p>
      </dsp:txBody>
      <dsp:txXfrm>
        <a:off x="6886212" y="599151"/>
        <a:ext cx="1694102" cy="208706"/>
      </dsp:txXfrm>
    </dsp:sp>
    <dsp:sp modelId="{16173C77-EE6F-4525-875A-7B3B23868B5E}">
      <dsp:nvSpPr>
        <dsp:cNvPr id="0" name=""/>
        <dsp:cNvSpPr/>
      </dsp:nvSpPr>
      <dsp:spPr>
        <a:xfrm>
          <a:off x="8575240" y="5413"/>
          <a:ext cx="1694102" cy="3388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6</a:t>
          </a:r>
        </a:p>
      </dsp:txBody>
      <dsp:txXfrm>
        <a:off x="8744650" y="5413"/>
        <a:ext cx="1355282" cy="338820"/>
      </dsp:txXfrm>
    </dsp:sp>
    <dsp:sp modelId="{ECA30444-8E9C-4FD3-ADA5-B4DF718C0A04}">
      <dsp:nvSpPr>
        <dsp:cNvPr id="0" name=""/>
        <dsp:cNvSpPr/>
      </dsp:nvSpPr>
      <dsp:spPr>
        <a:xfrm>
          <a:off x="8575240" y="620704"/>
          <a:ext cx="1694102" cy="678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547635-2A6C-499A-A866-E0E4FAF06D12}">
      <dsp:nvSpPr>
        <dsp:cNvPr id="0" name=""/>
        <dsp:cNvSpPr/>
      </dsp:nvSpPr>
      <dsp:spPr>
        <a:xfrm>
          <a:off x="8575240" y="411998"/>
          <a:ext cx="1694102" cy="208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82" tIns="4064" rIns="11953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>
              <a:solidFill>
                <a:schemeClr val="tx2"/>
              </a:solidFill>
            </a:rPr>
            <a:t>Implementation</a:t>
          </a:r>
          <a:endParaRPr lang="en-US" sz="1600" kern="1200"/>
        </a:p>
      </dsp:txBody>
      <dsp:txXfrm>
        <a:off x="8575240" y="411998"/>
        <a:ext cx="1694102" cy="208706"/>
      </dsp:txXfrm>
    </dsp:sp>
    <dsp:sp modelId="{F35DA134-D3E4-4ADB-873B-CFB2486824E7}">
      <dsp:nvSpPr>
        <dsp:cNvPr id="0" name=""/>
        <dsp:cNvSpPr/>
      </dsp:nvSpPr>
      <dsp:spPr>
        <a:xfrm>
          <a:off x="10287324" y="5413"/>
          <a:ext cx="1694102" cy="3388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7</a:t>
          </a:r>
        </a:p>
      </dsp:txBody>
      <dsp:txXfrm>
        <a:off x="10456734" y="5413"/>
        <a:ext cx="1355282" cy="338820"/>
      </dsp:txXfrm>
    </dsp:sp>
    <dsp:sp modelId="{82B9999E-04EE-474B-8169-A71DDD08D6EC}">
      <dsp:nvSpPr>
        <dsp:cNvPr id="0" name=""/>
        <dsp:cNvSpPr/>
      </dsp:nvSpPr>
      <dsp:spPr>
        <a:xfrm>
          <a:off x="10287324" y="620704"/>
          <a:ext cx="1694102" cy="678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ACA6E-4A0F-4488-8286-A93BF130A201}">
      <dsp:nvSpPr>
        <dsp:cNvPr id="0" name=""/>
        <dsp:cNvSpPr/>
      </dsp:nvSpPr>
      <dsp:spPr>
        <a:xfrm>
          <a:off x="10287324" y="411998"/>
          <a:ext cx="1694102" cy="208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82" tIns="4064" rIns="11953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>
              <a:solidFill>
                <a:schemeClr val="tx2"/>
              </a:solidFill>
            </a:rPr>
            <a:t>Results &amp; impact</a:t>
          </a:r>
          <a:endParaRPr lang="en-US" sz="1600" kern="1200"/>
        </a:p>
      </dsp:txBody>
      <dsp:txXfrm>
        <a:off x="10287324" y="411998"/>
        <a:ext cx="1694102" cy="208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25/8/layout/Horizontal Process 01">
  <dgm:title val="Horizontal Process 01"/>
  <dgm:desc val=""/>
  <dgm:catLst>
    <dgm:cat type="list" pri="4132"/>
    <dgm:cat type="process" pri="4132"/>
    <dgm:cat type="other" pri="1402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  <dgm:pt modelId="6">
          <dgm:prSet phldr="1"/>
        </dgm:pt>
        <dgm:pt modelId="61">
          <dgm:prSet phldr="1"/>
        </dgm:pt>
        <dgm:pt modelId="7">
          <dgm:prSet phldr="1"/>
        </dgm:pt>
        <dgm:pt modelId="71">
          <dgm:prSet phldr="1"/>
        </dgm:pt>
        <dgm:pt modelId="8">
          <dgm:prSet phldr="1"/>
        </dgm:pt>
        <dgm:pt modelId="81">
          <dgm:prSet phldr="1"/>
        </dgm:pt>
        <dgm:pt modelId="9">
          <dgm:prSet phldr="1"/>
        </dgm:pt>
        <dgm:pt modelId="91">
          <dgm:prSet phldr="1"/>
        </dgm:pt>
        <dgm:pt modelId="10">
          <dgm:prSet phldr="1"/>
        </dgm:pt>
        <dgm:pt modelId="101">
          <dgm:prSet phldr="1"/>
        </dgm:pt>
        <dgm:pt modelId="1101" type="sibTrans" cxnId="101">
          <dgm:prSet phldrT="1"/>
          <dgm:t>
            <a:bodyPr/>
            <a:lstStyle/>
            <a:p>
              <a:r>
                <a:t>1</a:t>
              </a:r>
            </a:p>
          </dgm:t>
        </dgm:pt>
        <dgm:pt modelId="1102" type="sibTrans" cxnId="102">
          <dgm:prSet phldrT="2"/>
          <dgm:t>
            <a:bodyPr/>
            <a:lstStyle/>
            <a:p>
              <a:r>
                <a:t>2</a:t>
              </a:r>
            </a:p>
          </dgm:t>
        </dgm:pt>
        <dgm:pt modelId="1103" type="sibTrans" cxnId="103">
          <dgm:prSet phldrT="3"/>
          <dgm:t>
            <a:bodyPr/>
            <a:lstStyle/>
            <a:p>
              <a:r>
                <a:t>3</a:t>
              </a:r>
            </a:p>
          </dgm:t>
        </dgm:pt>
        <dgm:pt modelId="1104" type="sibTrans" cxnId="104">
          <dgm:prSet phldrT="4"/>
          <dgm:t>
            <a:bodyPr/>
            <a:lstStyle/>
            <a:p>
              <a:r>
                <a:t>4</a:t>
              </a:r>
            </a:p>
          </dgm:t>
        </dgm:pt>
        <dgm:pt modelId="1105" type="sibTrans" cxnId="105">
          <dgm:prSet phldrT="5"/>
          <dgm:t>
            <a:bodyPr/>
            <a:lstStyle/>
            <a:p>
              <a:r>
                <a:t>5</a:t>
              </a:r>
            </a:p>
          </dgm:t>
        </dgm:pt>
        <dgm:pt modelId="1106" type="sibTrans" cxnId="106">
          <dgm:prSet phldrT="6"/>
          <dgm:t>
            <a:bodyPr/>
            <a:lstStyle/>
            <a:p>
              <a:r>
                <a:t>6</a:t>
              </a:r>
            </a:p>
          </dgm:t>
        </dgm:pt>
        <dgm:pt modelId="1107" type="sibTrans" cxnId="107">
          <dgm:prSet phldrT="7"/>
          <dgm:t>
            <a:bodyPr/>
            <a:lstStyle/>
            <a:p>
              <a:r>
                <a:t>7</a:t>
              </a:r>
            </a:p>
          </dgm:t>
        </dgm:pt>
        <dgm:pt modelId="1108" type="sibTrans" cxnId="108">
          <dgm:prSet phldrT="8"/>
          <dgm:t>
            <a:bodyPr/>
            <a:lstStyle/>
            <a:p>
              <a:r>
                <a:t>8</a:t>
              </a:r>
            </a:p>
          </dgm:t>
        </dgm:pt>
        <dgm:pt modelId="1109" type="sibTrans" cxnId="109">
          <dgm:prSet phldrT="9"/>
          <dgm:t>
            <a:bodyPr/>
            <a:lstStyle/>
            <a:p>
              <a:r>
                <a:t>9</a:t>
              </a:r>
            </a:p>
          </dgm:t>
        </dgm:pt>
        <dgm:pt modelId="1110" type="sibTrans" cxnId="110">
          <dgm:prSet phldrT="10"/>
          <dgm:t>
            <a:bodyPr/>
            <a:lstStyle/>
            <a:p>
              <a:r>
                <a:t>10</a:t>
              </a:r>
            </a:p>
          </dgm:t>
        </dgm:pt>
      </dgm:ptLst>
      <dgm:cxnLst>
        <dgm:cxn modelId="101" srcId="0" destId="1" srcOrd="0" destOrd="0" sibTransId="1101"/>
        <dgm:cxn modelId="102" srcId="0" destId="2" srcOrd="1" destOrd="0" sibTransId="1102"/>
        <dgm:cxn modelId="103" srcId="0" destId="3" srcOrd="2" destOrd="0" sibTransId="1103"/>
        <dgm:cxn modelId="104" srcId="0" destId="4" srcOrd="3" destOrd="0" sibTransId="1104"/>
        <dgm:cxn modelId="105" srcId="0" destId="5" srcOrd="4" destOrd="0" sibTransId="1105"/>
        <dgm:cxn modelId="106" srcId="0" destId="6" srcOrd="5" destOrd="0" sibTransId="1106"/>
        <dgm:cxn modelId="107" srcId="0" destId="7" srcOrd="6" destOrd="0" sibTransId="1107"/>
        <dgm:cxn modelId="108" srcId="0" destId="8" srcOrd="7" destOrd="0" sibTransId="1108"/>
        <dgm:cxn modelId="109" srcId="0" destId="9" srcOrd="8" destOrd="0" sibTransId="1109"/>
        <dgm:cxn modelId="110" srcId="0" destId="10" srcOrd="9" destOrd="0" sibTransId="1110"/>
        <dgm:cxn modelId="111" srcId="1" destId="11" srcOrd="0" destOrd="0"/>
        <dgm:cxn modelId="112" srcId="2" destId="21" srcOrd="0" destOrd="0"/>
        <dgm:cxn modelId="113" srcId="3" destId="31" srcOrd="0" destOrd="0"/>
        <dgm:cxn modelId="114" srcId="4" destId="41" srcOrd="0" destOrd="0"/>
        <dgm:cxn modelId="115" srcId="5" destId="51" srcOrd="0" destOrd="0"/>
        <dgm:cxn modelId="116" srcId="6" destId="61" srcOrd="0" destOrd="0"/>
        <dgm:cxn modelId="117" srcId="7" destId="71" srcOrd="0" destOrd="0"/>
        <dgm:cxn modelId="118" srcId="8" destId="81" srcOrd="0" destOrd="0"/>
        <dgm:cxn modelId="119" srcId="9" destId="91" srcOrd="0" destOrd="0"/>
        <dgm:cxn modelId="120" srcId="10" destId="101" srcOrd="0" destOrd="0"/>
      </dgm:cxnLst>
      <dgm:bg/>
      <dgm:whole/>
    </dgm:dataModel>
  </dgm:sampData>
  <dgm:styleData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primFontSz" for="des" forName="parentNode" op="equ" val="16"/>
      <dgm:constr type="primFontSz" for="des" forName="childNode" op="equ" val="14"/>
      <dgm:constr type="primFontSz" for="des" forName="childNode" refType="primFontSz" refFor="des" refForName="parentNode" op="lte"/>
      <dgm:constr type="w" for="ch" forName="space" op="equ" val="0.5"/>
    </dgm:constrLst>
    <dgm:ruleLst>
      <dgm:rule type="w" for="ch" forName="composite" val="0" fact="NaN" max="NaN"/>
      <dgm:rule type="primFontSz" for="des" forName="ideTx" val="5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ideTx"/>
          <dgm:constr type="w" for="ch" forName="ideTx" refType="w"/>
          <dgm:constr type="t" for="ch" forName="ideTx" refType="h" fact="0"/>
          <dgm:constr type="h" for="ch" forName="ideTx" refType="w" fact="0.2"/>
          <dgm:constr type="h" for="ch" forName="ideTx" refType="h" op="lte" fact="0.33333"/>
          <dgm:constr type="w" for="ch" forName="parentNode" refType="w"/>
          <dgm:constr type="l" for="ch" forName="parentNode" refType="w" fact="0"/>
          <dgm:constr type="h" for="ch" forName="parentNode" refType="h" fact="0.16"/>
          <dgm:constr type="t" for="ch" forName="parentNode" refType="b" refFor="ch" refForName="ideTx" fact="1.2"/>
          <dgm:constr type="w" for="ch" forName="childNode" refType="w"/>
          <dgm:constr type="h" for="ch" forName="childNode" refType="h" fact="0.52"/>
          <dgm:constr type="t" for="ch" forName="childNode" refType="b" refFor="ch" refForName="parentNode"/>
          <dgm:constr type="l" for="ch" forName="childNode" refType="l" refFor="ch" refForName="parentNode"/>
        </dgm:constrLst>
        <dgm:ruleLst>
          <dgm:rule type="h" val="INF" fact="NaN" max="NaN"/>
        </dgm:ruleLst>
        <dgm:forEach name="Name15" axis="followSib" ptType="sibTrans" hideLastTrans="0" cnt="1">
          <dgm:layoutNode name="ideTx" styleLbl="alignAcc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chevron" r:blip="">
              <dgm:adjLst/>
            </dgm:shape>
            <dgm:presOf axis="self" ptType="sibTrans"/>
            <dgm:constrLst>
              <dgm:constr type="tMarg" refType="primFontSz" fact="0"/>
              <dgm:constr type="bMarg" refType="primFontSz" fact="0.105"/>
              <dgm:constr type="lMarg" refType="primFontSz" fact="0.15"/>
              <dgm:constr type="rMarg" refType="primFontSz" fact="0.105"/>
              <dgm:constr type="primFontSz" op="lte" val="16"/>
              <dgm:constr type="primFontSz" refType="h" fact="1.6"/>
            </dgm:constrLst>
            <dgm:ruleLst/>
          </dgm:layoutNode>
        </dgm:forEach>
        <dgm:layoutNode name="childNode" styleLbl="revTx">
          <dgm:varLst>
            <dgm:bulletEnabled val="1"/>
          </dgm:varLst>
          <dgm:alg type="tx">
            <dgm:param type="txAnchorVert" val="t"/>
            <dgm:param type="parTxLTRAlign" val="l"/>
            <dgm:param type="parTxRTLAlign" val="r"/>
            <dgm:param type="stBulletLvl" val="2"/>
          </dgm:alg>
          <dgm:shape xmlns:r="http://schemas.openxmlformats.org/officeDocument/2006/relationships" type="rect" r:blip="">
            <dgm:adjLst/>
          </dgm:shape>
          <dgm:presOf axis="ch" ptType="node" cnt="1"/>
          <dgm:constrLst>
            <dgm:constr type="tMarg" refType="primFontSz" fact="0.2"/>
            <dgm:constr type="bMarg" refType="primFontSz" fact="0.02"/>
            <dgm:constr type="lMarg" refType="w" fact="0.05"/>
            <dgm:constr type="rMarg" refType="w" fact="0.02"/>
          </dgm:constrLst>
          <dgm:ruleLst>
            <dgm:rule type="primFontSz" val="5" fact="NaN" max="NaN"/>
          </dgm:ruleLst>
        </dgm:layoutNode>
        <dgm:layoutNode name="parentNode" styleLbl="revTx">
          <dgm:varLst>
            <dgm:bulletEnabled val="1"/>
          </dgm:varLst>
          <dgm:alg type="tx">
            <dgm:param type="txAnchorVert" val="mid"/>
            <dgm:param type="parTxLTRAlign" val="l"/>
            <dgm:param type="parTxRTLAlign" val="r"/>
            <dgm:param type="stBulletLvl" val="2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02"/>
            <dgm:constr type="bMarg" refType="primFontSz" fact="0.2"/>
            <dgm:constr type="lMarg" refType="w" fact="0.05"/>
            <dgm:constr type="rMarg" refType="w" fact="0.02"/>
          </dgm:constrLst>
          <dgm:ruleLst>
            <dgm:rule type="primFontSz" val="5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38E8B-DA86-4849-92F2-B49BC971F6D0}" type="datetimeFigureOut">
              <a:rPr lang="fi-FI" smtClean="0"/>
              <a:t>25.5.2026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6E720-BC65-43B6-8AAD-BFF8430F1A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2253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06E720-BC65-43B6-8AAD-BFF8430F1A3F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4829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11A5F-E49C-46F0-B540-72CD6A37E2C8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938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/50 teksti + teksti / tex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89CEE4-89BF-D8A7-77EE-2B6921DB1FF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621418-D8B3-804F-E16C-D19CC7EC76B9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60700" y="740439"/>
            <a:ext cx="4856087" cy="781286"/>
          </a:xfrm>
        </p:spPr>
        <p:txBody>
          <a:bodyPr wrap="square"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61085" y="1856097"/>
            <a:ext cx="4856162" cy="348018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tekstiä</a:t>
            </a:r>
            <a:r>
              <a:rPr lang="en-US"/>
              <a:t> / Insert text</a:t>
            </a:r>
            <a:endParaRPr lang="fi-FI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729345" y="726083"/>
            <a:ext cx="4856087" cy="795642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otsikko</a:t>
            </a:r>
            <a:endParaRPr lang="fi-FI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729270" y="1856097"/>
            <a:ext cx="4856162" cy="3480179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tekstiä</a:t>
            </a:r>
            <a:r>
              <a:rPr lang="en-US"/>
              <a:t> / Insert text</a:t>
            </a:r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7E14AA-0DFF-EB42-862B-33957CD6B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6869" y="5841280"/>
            <a:ext cx="2194056" cy="61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49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894466"/>
          </a:xfrm>
        </p:spPr>
        <p:txBody>
          <a:bodyPr>
            <a:normAutofit fontScale="90000"/>
          </a:bodyPr>
          <a:lstStyle/>
          <a:p>
            <a:r>
              <a:rPr lang="fi-FI" i="1" dirty="0" err="1"/>
              <a:t>Municipality</a:t>
            </a:r>
            <a:r>
              <a:rPr lang="fi-FI" i="1" dirty="0"/>
              <a:t> </a:t>
            </a:r>
            <a:r>
              <a:rPr lang="fi-FI" i="1" dirty="0" err="1"/>
              <a:t>name</a:t>
            </a:r>
            <a:r>
              <a:rPr lang="fi-FI" i="1" dirty="0"/>
              <a:t> </a:t>
            </a:r>
            <a:r>
              <a:rPr lang="fi-FI" i="1" noProof="0" dirty="0"/>
              <a:t>/</a:t>
            </a:r>
            <a:r>
              <a:rPr lang="fi-FI" i="1" dirty="0"/>
              <a:t> </a:t>
            </a:r>
            <a:r>
              <a:rPr lang="fi-FI" i="1" noProof="0" dirty="0"/>
              <a:t>logo</a:t>
            </a:r>
            <a:r>
              <a:rPr lang="fi-FI" i="1" dirty="0"/>
              <a:t> </a:t>
            </a:r>
            <a:br>
              <a:rPr lang="fi-FI" dirty="0"/>
            </a:br>
            <a:r>
              <a:rPr lang="fi-FI" dirty="0"/>
              <a:t>RDI </a:t>
            </a:r>
            <a:r>
              <a:rPr lang="fi-FI" dirty="0" err="1"/>
              <a:t>profile</a:t>
            </a:r>
            <a:br>
              <a:rPr lang="fi-FI" dirty="0"/>
            </a:br>
            <a:br>
              <a:rPr lang="fi-FI" dirty="0"/>
            </a:br>
            <a:r>
              <a:rPr lang="fi-FI" sz="2700" i="1" dirty="0" err="1"/>
              <a:t>Updated</a:t>
            </a:r>
            <a:r>
              <a:rPr lang="fi-FI" sz="2700" i="1" noProof="0" dirty="0"/>
              <a:t> </a:t>
            </a:r>
            <a:r>
              <a:rPr lang="fi-FI" sz="2700" i="1" noProof="0" dirty="0" err="1"/>
              <a:t>xx.x.xxxx</a:t>
            </a:r>
            <a:endParaRPr lang="fi-FI" i="1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92638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 err="1"/>
              <a:t>This</a:t>
            </a:r>
            <a:r>
              <a:rPr lang="fi-FI" dirty="0"/>
              <a:t> is a </a:t>
            </a:r>
            <a:r>
              <a:rPr lang="fi-FI" i="1" dirty="0"/>
              <a:t>RDI </a:t>
            </a:r>
            <a:r>
              <a:rPr lang="fi-FI" i="1" dirty="0" err="1"/>
              <a:t>profile</a:t>
            </a:r>
            <a:r>
              <a:rPr lang="fi-FI" i="1" dirty="0"/>
              <a:t> </a:t>
            </a:r>
            <a:r>
              <a:rPr lang="fi-FI" i="1" dirty="0" err="1"/>
              <a:t>template</a:t>
            </a:r>
            <a:r>
              <a:rPr lang="fi-FI" i="1" dirty="0"/>
              <a:t> to </a:t>
            </a:r>
            <a:r>
              <a:rPr lang="fi-FI" i="1" dirty="0" err="1"/>
              <a:t>fill</a:t>
            </a:r>
            <a:r>
              <a:rPr lang="fi-FI" i="1" dirty="0"/>
              <a:t> </a:t>
            </a:r>
            <a:r>
              <a:rPr lang="fi-FI" i="1" dirty="0" err="1"/>
              <a:t>that</a:t>
            </a:r>
            <a:r>
              <a:rPr lang="fi-FI" i="1" dirty="0"/>
              <a:t> </a:t>
            </a:r>
            <a:r>
              <a:rPr lang="fi-FI" i="1" dirty="0" err="1"/>
              <a:t>enables</a:t>
            </a:r>
            <a:r>
              <a:rPr lang="fi-FI" i="1" dirty="0"/>
              <a:t> </a:t>
            </a:r>
            <a:r>
              <a:rPr lang="fi-FI" i="1" dirty="0" err="1"/>
              <a:t>the</a:t>
            </a:r>
            <a:r>
              <a:rPr lang="fi-FI" i="1" dirty="0"/>
              <a:t> </a:t>
            </a:r>
            <a:r>
              <a:rPr lang="fi-FI" i="1" dirty="0" err="1"/>
              <a:t>municipality</a:t>
            </a:r>
            <a:r>
              <a:rPr lang="fi-FI" i="1" dirty="0"/>
              <a:t> to </a:t>
            </a:r>
            <a:r>
              <a:rPr lang="fi-FI" i="1" dirty="0" err="1"/>
              <a:t>understand</a:t>
            </a:r>
            <a:r>
              <a:rPr lang="fi-FI" i="1" dirty="0"/>
              <a:t> </a:t>
            </a:r>
            <a:r>
              <a:rPr lang="fi-FI" i="1" dirty="0" err="1"/>
              <a:t>the</a:t>
            </a:r>
            <a:r>
              <a:rPr lang="fi-FI" i="1" dirty="0"/>
              <a:t> </a:t>
            </a:r>
            <a:r>
              <a:rPr lang="fi-FI" i="1" dirty="0" err="1"/>
              <a:t>current</a:t>
            </a:r>
            <a:r>
              <a:rPr lang="fi-FI" i="1" dirty="0"/>
              <a:t> </a:t>
            </a:r>
            <a:r>
              <a:rPr lang="fi-FI" i="1" dirty="0" err="1"/>
              <a:t>state</a:t>
            </a:r>
            <a:r>
              <a:rPr lang="fi-FI" i="1" dirty="0"/>
              <a:t> of </a:t>
            </a:r>
            <a:r>
              <a:rPr lang="fi-FI" i="1" dirty="0" err="1"/>
              <a:t>its</a:t>
            </a:r>
            <a:r>
              <a:rPr lang="fi-FI" i="1" dirty="0"/>
              <a:t> </a:t>
            </a:r>
            <a:r>
              <a:rPr lang="fi-FI" i="1" dirty="0" err="1"/>
              <a:t>research</a:t>
            </a:r>
            <a:r>
              <a:rPr lang="fi-FI" i="1" noProof="0" dirty="0"/>
              <a:t>, </a:t>
            </a:r>
            <a:r>
              <a:rPr lang="fi-FI" i="1" dirty="0" err="1"/>
              <a:t>development</a:t>
            </a:r>
            <a:r>
              <a:rPr lang="fi-FI" i="1" dirty="0"/>
              <a:t> and </a:t>
            </a:r>
            <a:r>
              <a:rPr lang="fi-FI" i="1" dirty="0" err="1"/>
              <a:t>innovation</a:t>
            </a:r>
            <a:r>
              <a:rPr lang="fi-FI" i="1" dirty="0"/>
              <a:t> </a:t>
            </a:r>
            <a:r>
              <a:rPr lang="fi-FI" i="1" dirty="0" err="1"/>
              <a:t>activities</a:t>
            </a:r>
            <a:r>
              <a:rPr lang="fi-FI" i="1" dirty="0"/>
              <a:t>, </a:t>
            </a:r>
            <a:r>
              <a:rPr lang="fi-FI" i="1" dirty="0" err="1"/>
              <a:t>plan</a:t>
            </a:r>
            <a:r>
              <a:rPr lang="fi-FI" i="1" dirty="0"/>
              <a:t> </a:t>
            </a:r>
            <a:r>
              <a:rPr lang="fi-FI" i="1" dirty="0" err="1"/>
              <a:t>how</a:t>
            </a:r>
            <a:r>
              <a:rPr lang="fi-FI" i="1" dirty="0"/>
              <a:t> to </a:t>
            </a:r>
            <a:r>
              <a:rPr lang="fi-FI" i="1" dirty="0" err="1"/>
              <a:t>develop</a:t>
            </a:r>
            <a:r>
              <a:rPr lang="fi-FI" i="1" dirty="0"/>
              <a:t> </a:t>
            </a:r>
            <a:r>
              <a:rPr lang="fi-FI" i="1" dirty="0" err="1"/>
              <a:t>these</a:t>
            </a:r>
            <a:r>
              <a:rPr lang="fi-FI" i="1" dirty="0"/>
              <a:t> </a:t>
            </a:r>
            <a:r>
              <a:rPr lang="fi-FI" i="1" dirty="0" err="1"/>
              <a:t>activities</a:t>
            </a:r>
            <a:r>
              <a:rPr lang="fi-FI" i="1" dirty="0"/>
              <a:t> and </a:t>
            </a:r>
            <a:r>
              <a:rPr lang="fi-FI" i="1" dirty="0" err="1"/>
              <a:t>be</a:t>
            </a:r>
            <a:r>
              <a:rPr lang="fi-FI" i="1" dirty="0"/>
              <a:t> </a:t>
            </a:r>
            <a:r>
              <a:rPr lang="fi-FI" i="1" dirty="0" err="1"/>
              <a:t>able</a:t>
            </a:r>
            <a:r>
              <a:rPr lang="fi-FI" i="1" dirty="0"/>
              <a:t> to </a:t>
            </a:r>
            <a:r>
              <a:rPr lang="fi-FI" i="1" dirty="0" err="1"/>
              <a:t>communicate</a:t>
            </a:r>
            <a:r>
              <a:rPr lang="fi-FI" i="1" dirty="0"/>
              <a:t> </a:t>
            </a:r>
            <a:r>
              <a:rPr lang="fi-FI" i="1" dirty="0" err="1"/>
              <a:t>this</a:t>
            </a:r>
            <a:r>
              <a:rPr lang="fi-FI" i="1" dirty="0"/>
              <a:t> to </a:t>
            </a:r>
            <a:r>
              <a:rPr lang="fi-FI" i="1" dirty="0" err="1"/>
              <a:t>other</a:t>
            </a:r>
            <a:r>
              <a:rPr lang="fi-FI" i="1" dirty="0"/>
              <a:t> </a:t>
            </a:r>
            <a:r>
              <a:rPr lang="fi-FI" i="1" dirty="0" err="1"/>
              <a:t>key</a:t>
            </a:r>
            <a:r>
              <a:rPr lang="fi-FI" i="1" dirty="0"/>
              <a:t> </a:t>
            </a:r>
            <a:r>
              <a:rPr lang="fi-FI" i="1" dirty="0" err="1"/>
              <a:t>stakeholders</a:t>
            </a:r>
            <a:r>
              <a:rPr lang="fi-FI" i="1" noProof="0" dirty="0"/>
              <a:t>.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17F378FE-B04E-9CD9-4FD2-2BAFB7397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312" y="455453"/>
            <a:ext cx="2452689" cy="660717"/>
          </a:xfrm>
          <a:prstGeom prst="rect">
            <a:avLst/>
          </a:prstGeom>
        </p:spPr>
      </p:pic>
      <p:pic>
        <p:nvPicPr>
          <p:cNvPr id="5" name="Picture 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CD606AD2-9784-08F2-3522-77086503E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" y="359864"/>
            <a:ext cx="2440781" cy="86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9D0AC5-F112-D637-26D7-35F8A2443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32" y="514926"/>
            <a:ext cx="11891270" cy="1038543"/>
          </a:xfrm>
        </p:spPr>
        <p:txBody>
          <a:bodyPr>
            <a:normAutofit/>
          </a:bodyPr>
          <a:lstStyle/>
          <a:p>
            <a:r>
              <a:rPr lang="en-US" sz="3600" dirty="0"/>
              <a:t>5. General RDI-process </a:t>
            </a:r>
            <a:r>
              <a:rPr lang="en-US" sz="3600" b="1" dirty="0"/>
              <a:t>as a whole</a:t>
            </a:r>
            <a:endParaRPr lang="fi-FI" sz="3600" b="1" dirty="0"/>
          </a:p>
        </p:txBody>
      </p:sp>
      <p:sp>
        <p:nvSpPr>
          <p:cNvPr id="20" name="Vapaamuotoinen: Muoto 19">
            <a:extLst>
              <a:ext uri="{FF2B5EF4-FFF2-40B4-BE49-F238E27FC236}">
                <a16:creationId xmlns:a16="http://schemas.microsoft.com/office/drawing/2014/main" id="{A136E288-4B99-D27E-2008-1FEBB89C8C4B}"/>
              </a:ext>
            </a:extLst>
          </p:cNvPr>
          <p:cNvSpPr/>
          <p:nvPr/>
        </p:nvSpPr>
        <p:spPr>
          <a:xfrm>
            <a:off x="94156" y="3510089"/>
            <a:ext cx="1592815" cy="2099879"/>
          </a:xfrm>
          <a:custGeom>
            <a:avLst/>
            <a:gdLst>
              <a:gd name="connsiteX0" fmla="*/ 0 w 1276270"/>
              <a:gd name="connsiteY0" fmla="*/ 127627 h 1328867"/>
              <a:gd name="connsiteX1" fmla="*/ 127627 w 1276270"/>
              <a:gd name="connsiteY1" fmla="*/ 0 h 1328867"/>
              <a:gd name="connsiteX2" fmla="*/ 1148643 w 1276270"/>
              <a:gd name="connsiteY2" fmla="*/ 0 h 1328867"/>
              <a:gd name="connsiteX3" fmla="*/ 1276270 w 1276270"/>
              <a:gd name="connsiteY3" fmla="*/ 127627 h 1328867"/>
              <a:gd name="connsiteX4" fmla="*/ 1276270 w 1276270"/>
              <a:gd name="connsiteY4" fmla="*/ 1201240 h 1328867"/>
              <a:gd name="connsiteX5" fmla="*/ 1148643 w 1276270"/>
              <a:gd name="connsiteY5" fmla="*/ 1328867 h 1328867"/>
              <a:gd name="connsiteX6" fmla="*/ 127627 w 1276270"/>
              <a:gd name="connsiteY6" fmla="*/ 1328867 h 1328867"/>
              <a:gd name="connsiteX7" fmla="*/ 0 w 1276270"/>
              <a:gd name="connsiteY7" fmla="*/ 1201240 h 1328867"/>
              <a:gd name="connsiteX8" fmla="*/ 0 w 1276270"/>
              <a:gd name="connsiteY8" fmla="*/ 127627 h 132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6270" h="1328867">
                <a:moveTo>
                  <a:pt x="0" y="127627"/>
                </a:moveTo>
                <a:cubicBezTo>
                  <a:pt x="0" y="57141"/>
                  <a:pt x="57141" y="0"/>
                  <a:pt x="127627" y="0"/>
                </a:cubicBezTo>
                <a:lnTo>
                  <a:pt x="1148643" y="0"/>
                </a:lnTo>
                <a:cubicBezTo>
                  <a:pt x="1219129" y="0"/>
                  <a:pt x="1276270" y="57141"/>
                  <a:pt x="1276270" y="127627"/>
                </a:cubicBezTo>
                <a:lnTo>
                  <a:pt x="1276270" y="1201240"/>
                </a:lnTo>
                <a:cubicBezTo>
                  <a:pt x="1276270" y="1271726"/>
                  <a:pt x="1219129" y="1328867"/>
                  <a:pt x="1148643" y="1328867"/>
                </a:cubicBezTo>
                <a:lnTo>
                  <a:pt x="127627" y="1328867"/>
                </a:lnTo>
                <a:cubicBezTo>
                  <a:pt x="57141" y="1328867"/>
                  <a:pt x="0" y="1271726"/>
                  <a:pt x="0" y="1201240"/>
                </a:cubicBezTo>
                <a:lnTo>
                  <a:pt x="0" y="127627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341" tIns="98341" rIns="98341" bIns="98341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i-FI" sz="1200" kern="1200" dirty="0"/>
          </a:p>
        </p:txBody>
      </p:sp>
      <p:sp>
        <p:nvSpPr>
          <p:cNvPr id="21" name="Vapaamuotoinen: Muoto 20">
            <a:extLst>
              <a:ext uri="{FF2B5EF4-FFF2-40B4-BE49-F238E27FC236}">
                <a16:creationId xmlns:a16="http://schemas.microsoft.com/office/drawing/2014/main" id="{C6D3B9E0-EAB2-CBAD-8030-A8CB6E799C24}"/>
              </a:ext>
            </a:extLst>
          </p:cNvPr>
          <p:cNvSpPr/>
          <p:nvPr/>
        </p:nvSpPr>
        <p:spPr>
          <a:xfrm rot="5400000">
            <a:off x="2284619" y="3135458"/>
            <a:ext cx="270569" cy="316515"/>
          </a:xfrm>
          <a:custGeom>
            <a:avLst/>
            <a:gdLst>
              <a:gd name="connsiteX0" fmla="*/ 0 w 270569"/>
              <a:gd name="connsiteY0" fmla="*/ 63303 h 316515"/>
              <a:gd name="connsiteX1" fmla="*/ 135285 w 270569"/>
              <a:gd name="connsiteY1" fmla="*/ 63303 h 316515"/>
              <a:gd name="connsiteX2" fmla="*/ 135285 w 270569"/>
              <a:gd name="connsiteY2" fmla="*/ 0 h 316515"/>
              <a:gd name="connsiteX3" fmla="*/ 270569 w 270569"/>
              <a:gd name="connsiteY3" fmla="*/ 158258 h 316515"/>
              <a:gd name="connsiteX4" fmla="*/ 135285 w 270569"/>
              <a:gd name="connsiteY4" fmla="*/ 316515 h 316515"/>
              <a:gd name="connsiteX5" fmla="*/ 135285 w 270569"/>
              <a:gd name="connsiteY5" fmla="*/ 253212 h 316515"/>
              <a:gd name="connsiteX6" fmla="*/ 0 w 270569"/>
              <a:gd name="connsiteY6" fmla="*/ 253212 h 316515"/>
              <a:gd name="connsiteX7" fmla="*/ 0 w 270569"/>
              <a:gd name="connsiteY7" fmla="*/ 63303 h 31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569" h="316515">
                <a:moveTo>
                  <a:pt x="0" y="63303"/>
                </a:moveTo>
                <a:lnTo>
                  <a:pt x="135285" y="63303"/>
                </a:lnTo>
                <a:lnTo>
                  <a:pt x="135285" y="0"/>
                </a:lnTo>
                <a:lnTo>
                  <a:pt x="270569" y="158258"/>
                </a:lnTo>
                <a:lnTo>
                  <a:pt x="135285" y="316515"/>
                </a:lnTo>
                <a:lnTo>
                  <a:pt x="135285" y="253212"/>
                </a:lnTo>
                <a:lnTo>
                  <a:pt x="0" y="253212"/>
                </a:lnTo>
                <a:lnTo>
                  <a:pt x="0" y="63303"/>
                </a:lnTo>
                <a:close/>
              </a:path>
            </a:pathLst>
          </a:custGeom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63303" rIns="81171" bIns="63303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1300" b="1" kern="1200"/>
          </a:p>
        </p:txBody>
      </p:sp>
      <p:sp>
        <p:nvSpPr>
          <p:cNvPr id="22" name="Vapaamuotoinen: Muoto 21">
            <a:extLst>
              <a:ext uri="{FF2B5EF4-FFF2-40B4-BE49-F238E27FC236}">
                <a16:creationId xmlns:a16="http://schemas.microsoft.com/office/drawing/2014/main" id="{06F19E5C-FE85-52EF-E890-A80F7897AD45}"/>
              </a:ext>
            </a:extLst>
          </p:cNvPr>
          <p:cNvSpPr/>
          <p:nvPr/>
        </p:nvSpPr>
        <p:spPr>
          <a:xfrm>
            <a:off x="1829811" y="3510089"/>
            <a:ext cx="1592815" cy="2099879"/>
          </a:xfrm>
          <a:custGeom>
            <a:avLst/>
            <a:gdLst>
              <a:gd name="connsiteX0" fmla="*/ 0 w 1276270"/>
              <a:gd name="connsiteY0" fmla="*/ 127627 h 1328867"/>
              <a:gd name="connsiteX1" fmla="*/ 127627 w 1276270"/>
              <a:gd name="connsiteY1" fmla="*/ 0 h 1328867"/>
              <a:gd name="connsiteX2" fmla="*/ 1148643 w 1276270"/>
              <a:gd name="connsiteY2" fmla="*/ 0 h 1328867"/>
              <a:gd name="connsiteX3" fmla="*/ 1276270 w 1276270"/>
              <a:gd name="connsiteY3" fmla="*/ 127627 h 1328867"/>
              <a:gd name="connsiteX4" fmla="*/ 1276270 w 1276270"/>
              <a:gd name="connsiteY4" fmla="*/ 1201240 h 1328867"/>
              <a:gd name="connsiteX5" fmla="*/ 1148643 w 1276270"/>
              <a:gd name="connsiteY5" fmla="*/ 1328867 h 1328867"/>
              <a:gd name="connsiteX6" fmla="*/ 127627 w 1276270"/>
              <a:gd name="connsiteY6" fmla="*/ 1328867 h 1328867"/>
              <a:gd name="connsiteX7" fmla="*/ 0 w 1276270"/>
              <a:gd name="connsiteY7" fmla="*/ 1201240 h 1328867"/>
              <a:gd name="connsiteX8" fmla="*/ 0 w 1276270"/>
              <a:gd name="connsiteY8" fmla="*/ 127627 h 132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6270" h="1328867">
                <a:moveTo>
                  <a:pt x="0" y="127627"/>
                </a:moveTo>
                <a:cubicBezTo>
                  <a:pt x="0" y="57141"/>
                  <a:pt x="57141" y="0"/>
                  <a:pt x="127627" y="0"/>
                </a:cubicBezTo>
                <a:lnTo>
                  <a:pt x="1148643" y="0"/>
                </a:lnTo>
                <a:cubicBezTo>
                  <a:pt x="1219129" y="0"/>
                  <a:pt x="1276270" y="57141"/>
                  <a:pt x="1276270" y="127627"/>
                </a:cubicBezTo>
                <a:lnTo>
                  <a:pt x="1276270" y="1201240"/>
                </a:lnTo>
                <a:cubicBezTo>
                  <a:pt x="1276270" y="1271726"/>
                  <a:pt x="1219129" y="1328867"/>
                  <a:pt x="1148643" y="1328867"/>
                </a:cubicBezTo>
                <a:lnTo>
                  <a:pt x="127627" y="1328867"/>
                </a:lnTo>
                <a:cubicBezTo>
                  <a:pt x="57141" y="1328867"/>
                  <a:pt x="0" y="1271726"/>
                  <a:pt x="0" y="1201240"/>
                </a:cubicBezTo>
                <a:lnTo>
                  <a:pt x="0" y="127627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341" tIns="98341" rIns="98341" bIns="98341" numCol="1" spcCol="1270" anchor="ctr" anchorCtr="0">
            <a:noAutofit/>
          </a:bodyPr>
          <a:lstStyle/>
          <a:p>
            <a:pPr marL="0" lvl="0" indent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1200" kern="1200" dirty="0"/>
          </a:p>
        </p:txBody>
      </p:sp>
      <p:sp>
        <p:nvSpPr>
          <p:cNvPr id="23" name="Vapaamuotoinen: Muoto 22">
            <a:extLst>
              <a:ext uri="{FF2B5EF4-FFF2-40B4-BE49-F238E27FC236}">
                <a16:creationId xmlns:a16="http://schemas.microsoft.com/office/drawing/2014/main" id="{82B88F44-FD5F-6B35-7BC8-5F9CEC74C959}"/>
              </a:ext>
            </a:extLst>
          </p:cNvPr>
          <p:cNvSpPr/>
          <p:nvPr/>
        </p:nvSpPr>
        <p:spPr>
          <a:xfrm rot="5400000">
            <a:off x="4071398" y="3135458"/>
            <a:ext cx="270569" cy="316515"/>
          </a:xfrm>
          <a:custGeom>
            <a:avLst/>
            <a:gdLst>
              <a:gd name="connsiteX0" fmla="*/ 0 w 270569"/>
              <a:gd name="connsiteY0" fmla="*/ 63303 h 316515"/>
              <a:gd name="connsiteX1" fmla="*/ 135285 w 270569"/>
              <a:gd name="connsiteY1" fmla="*/ 63303 h 316515"/>
              <a:gd name="connsiteX2" fmla="*/ 135285 w 270569"/>
              <a:gd name="connsiteY2" fmla="*/ 0 h 316515"/>
              <a:gd name="connsiteX3" fmla="*/ 270569 w 270569"/>
              <a:gd name="connsiteY3" fmla="*/ 158258 h 316515"/>
              <a:gd name="connsiteX4" fmla="*/ 135285 w 270569"/>
              <a:gd name="connsiteY4" fmla="*/ 316515 h 316515"/>
              <a:gd name="connsiteX5" fmla="*/ 135285 w 270569"/>
              <a:gd name="connsiteY5" fmla="*/ 253212 h 316515"/>
              <a:gd name="connsiteX6" fmla="*/ 0 w 270569"/>
              <a:gd name="connsiteY6" fmla="*/ 253212 h 316515"/>
              <a:gd name="connsiteX7" fmla="*/ 0 w 270569"/>
              <a:gd name="connsiteY7" fmla="*/ 63303 h 31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569" h="316515">
                <a:moveTo>
                  <a:pt x="0" y="63303"/>
                </a:moveTo>
                <a:lnTo>
                  <a:pt x="135285" y="63303"/>
                </a:lnTo>
                <a:lnTo>
                  <a:pt x="135285" y="0"/>
                </a:lnTo>
                <a:lnTo>
                  <a:pt x="270569" y="158258"/>
                </a:lnTo>
                <a:lnTo>
                  <a:pt x="135285" y="316515"/>
                </a:lnTo>
                <a:lnTo>
                  <a:pt x="135285" y="253212"/>
                </a:lnTo>
                <a:lnTo>
                  <a:pt x="0" y="253212"/>
                </a:lnTo>
                <a:lnTo>
                  <a:pt x="0" y="63303"/>
                </a:lnTo>
                <a:close/>
              </a:path>
            </a:pathLst>
          </a:custGeom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63303" rIns="81171" bIns="63303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1300" b="1" kern="1200"/>
          </a:p>
        </p:txBody>
      </p:sp>
      <p:sp>
        <p:nvSpPr>
          <p:cNvPr id="24" name="Vapaamuotoinen: Muoto 23">
            <a:extLst>
              <a:ext uri="{FF2B5EF4-FFF2-40B4-BE49-F238E27FC236}">
                <a16:creationId xmlns:a16="http://schemas.microsoft.com/office/drawing/2014/main" id="{4CF2C782-528F-B956-E9B4-25F2F6401E80}"/>
              </a:ext>
            </a:extLst>
          </p:cNvPr>
          <p:cNvSpPr/>
          <p:nvPr/>
        </p:nvSpPr>
        <p:spPr>
          <a:xfrm>
            <a:off x="3565466" y="3510089"/>
            <a:ext cx="1592815" cy="2099879"/>
          </a:xfrm>
          <a:custGeom>
            <a:avLst/>
            <a:gdLst>
              <a:gd name="connsiteX0" fmla="*/ 0 w 1276270"/>
              <a:gd name="connsiteY0" fmla="*/ 127627 h 1328867"/>
              <a:gd name="connsiteX1" fmla="*/ 127627 w 1276270"/>
              <a:gd name="connsiteY1" fmla="*/ 0 h 1328867"/>
              <a:gd name="connsiteX2" fmla="*/ 1148643 w 1276270"/>
              <a:gd name="connsiteY2" fmla="*/ 0 h 1328867"/>
              <a:gd name="connsiteX3" fmla="*/ 1276270 w 1276270"/>
              <a:gd name="connsiteY3" fmla="*/ 127627 h 1328867"/>
              <a:gd name="connsiteX4" fmla="*/ 1276270 w 1276270"/>
              <a:gd name="connsiteY4" fmla="*/ 1201240 h 1328867"/>
              <a:gd name="connsiteX5" fmla="*/ 1148643 w 1276270"/>
              <a:gd name="connsiteY5" fmla="*/ 1328867 h 1328867"/>
              <a:gd name="connsiteX6" fmla="*/ 127627 w 1276270"/>
              <a:gd name="connsiteY6" fmla="*/ 1328867 h 1328867"/>
              <a:gd name="connsiteX7" fmla="*/ 0 w 1276270"/>
              <a:gd name="connsiteY7" fmla="*/ 1201240 h 1328867"/>
              <a:gd name="connsiteX8" fmla="*/ 0 w 1276270"/>
              <a:gd name="connsiteY8" fmla="*/ 127627 h 132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6270" h="1328867">
                <a:moveTo>
                  <a:pt x="0" y="127627"/>
                </a:moveTo>
                <a:cubicBezTo>
                  <a:pt x="0" y="57141"/>
                  <a:pt x="57141" y="0"/>
                  <a:pt x="127627" y="0"/>
                </a:cubicBezTo>
                <a:lnTo>
                  <a:pt x="1148643" y="0"/>
                </a:lnTo>
                <a:cubicBezTo>
                  <a:pt x="1219129" y="0"/>
                  <a:pt x="1276270" y="57141"/>
                  <a:pt x="1276270" y="127627"/>
                </a:cubicBezTo>
                <a:lnTo>
                  <a:pt x="1276270" y="1201240"/>
                </a:lnTo>
                <a:cubicBezTo>
                  <a:pt x="1276270" y="1271726"/>
                  <a:pt x="1219129" y="1328867"/>
                  <a:pt x="1148643" y="1328867"/>
                </a:cubicBezTo>
                <a:lnTo>
                  <a:pt x="127627" y="1328867"/>
                </a:lnTo>
                <a:cubicBezTo>
                  <a:pt x="57141" y="1328867"/>
                  <a:pt x="0" y="1271726"/>
                  <a:pt x="0" y="1201240"/>
                </a:cubicBezTo>
                <a:lnTo>
                  <a:pt x="0" y="127627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341" tIns="98341" rIns="98341" bIns="98341" numCol="1" spcCol="1270" anchor="ctr" anchorCtr="0">
            <a:noAutofit/>
          </a:bodyPr>
          <a:lstStyle/>
          <a:p>
            <a:pPr marL="0" lvl="0" indent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1200" kern="1200" dirty="0"/>
          </a:p>
        </p:txBody>
      </p:sp>
      <p:sp>
        <p:nvSpPr>
          <p:cNvPr id="25" name="Vapaamuotoinen: Muoto 24">
            <a:extLst>
              <a:ext uri="{FF2B5EF4-FFF2-40B4-BE49-F238E27FC236}">
                <a16:creationId xmlns:a16="http://schemas.microsoft.com/office/drawing/2014/main" id="{A8C86DEC-52F9-3FF4-517C-791F517BC864}"/>
              </a:ext>
            </a:extLst>
          </p:cNvPr>
          <p:cNvSpPr/>
          <p:nvPr/>
        </p:nvSpPr>
        <p:spPr>
          <a:xfrm rot="5400000">
            <a:off x="5858177" y="3135458"/>
            <a:ext cx="270569" cy="316515"/>
          </a:xfrm>
          <a:custGeom>
            <a:avLst/>
            <a:gdLst>
              <a:gd name="connsiteX0" fmla="*/ 0 w 270569"/>
              <a:gd name="connsiteY0" fmla="*/ 63303 h 316515"/>
              <a:gd name="connsiteX1" fmla="*/ 135285 w 270569"/>
              <a:gd name="connsiteY1" fmla="*/ 63303 h 316515"/>
              <a:gd name="connsiteX2" fmla="*/ 135285 w 270569"/>
              <a:gd name="connsiteY2" fmla="*/ 0 h 316515"/>
              <a:gd name="connsiteX3" fmla="*/ 270569 w 270569"/>
              <a:gd name="connsiteY3" fmla="*/ 158258 h 316515"/>
              <a:gd name="connsiteX4" fmla="*/ 135285 w 270569"/>
              <a:gd name="connsiteY4" fmla="*/ 316515 h 316515"/>
              <a:gd name="connsiteX5" fmla="*/ 135285 w 270569"/>
              <a:gd name="connsiteY5" fmla="*/ 253212 h 316515"/>
              <a:gd name="connsiteX6" fmla="*/ 0 w 270569"/>
              <a:gd name="connsiteY6" fmla="*/ 253212 h 316515"/>
              <a:gd name="connsiteX7" fmla="*/ 0 w 270569"/>
              <a:gd name="connsiteY7" fmla="*/ 63303 h 31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569" h="316515">
                <a:moveTo>
                  <a:pt x="0" y="63303"/>
                </a:moveTo>
                <a:lnTo>
                  <a:pt x="135285" y="63303"/>
                </a:lnTo>
                <a:lnTo>
                  <a:pt x="135285" y="0"/>
                </a:lnTo>
                <a:lnTo>
                  <a:pt x="270569" y="158258"/>
                </a:lnTo>
                <a:lnTo>
                  <a:pt x="135285" y="316515"/>
                </a:lnTo>
                <a:lnTo>
                  <a:pt x="135285" y="253212"/>
                </a:lnTo>
                <a:lnTo>
                  <a:pt x="0" y="253212"/>
                </a:lnTo>
                <a:lnTo>
                  <a:pt x="0" y="63303"/>
                </a:lnTo>
                <a:close/>
              </a:path>
            </a:pathLst>
          </a:custGeom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63303" rIns="81171" bIns="63303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1300" b="1" kern="1200"/>
          </a:p>
        </p:txBody>
      </p:sp>
      <p:sp>
        <p:nvSpPr>
          <p:cNvPr id="26" name="Vapaamuotoinen: Muoto 25">
            <a:extLst>
              <a:ext uri="{FF2B5EF4-FFF2-40B4-BE49-F238E27FC236}">
                <a16:creationId xmlns:a16="http://schemas.microsoft.com/office/drawing/2014/main" id="{E41042FE-F92B-5FC8-3E91-4B5A754C6E29}"/>
              </a:ext>
            </a:extLst>
          </p:cNvPr>
          <p:cNvSpPr/>
          <p:nvPr/>
        </p:nvSpPr>
        <p:spPr>
          <a:xfrm>
            <a:off x="5301121" y="3510089"/>
            <a:ext cx="1592815" cy="2099879"/>
          </a:xfrm>
          <a:custGeom>
            <a:avLst/>
            <a:gdLst>
              <a:gd name="connsiteX0" fmla="*/ 0 w 1276270"/>
              <a:gd name="connsiteY0" fmla="*/ 127627 h 1328867"/>
              <a:gd name="connsiteX1" fmla="*/ 127627 w 1276270"/>
              <a:gd name="connsiteY1" fmla="*/ 0 h 1328867"/>
              <a:gd name="connsiteX2" fmla="*/ 1148643 w 1276270"/>
              <a:gd name="connsiteY2" fmla="*/ 0 h 1328867"/>
              <a:gd name="connsiteX3" fmla="*/ 1276270 w 1276270"/>
              <a:gd name="connsiteY3" fmla="*/ 127627 h 1328867"/>
              <a:gd name="connsiteX4" fmla="*/ 1276270 w 1276270"/>
              <a:gd name="connsiteY4" fmla="*/ 1201240 h 1328867"/>
              <a:gd name="connsiteX5" fmla="*/ 1148643 w 1276270"/>
              <a:gd name="connsiteY5" fmla="*/ 1328867 h 1328867"/>
              <a:gd name="connsiteX6" fmla="*/ 127627 w 1276270"/>
              <a:gd name="connsiteY6" fmla="*/ 1328867 h 1328867"/>
              <a:gd name="connsiteX7" fmla="*/ 0 w 1276270"/>
              <a:gd name="connsiteY7" fmla="*/ 1201240 h 1328867"/>
              <a:gd name="connsiteX8" fmla="*/ 0 w 1276270"/>
              <a:gd name="connsiteY8" fmla="*/ 127627 h 132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6270" h="1328867">
                <a:moveTo>
                  <a:pt x="0" y="127627"/>
                </a:moveTo>
                <a:cubicBezTo>
                  <a:pt x="0" y="57141"/>
                  <a:pt x="57141" y="0"/>
                  <a:pt x="127627" y="0"/>
                </a:cubicBezTo>
                <a:lnTo>
                  <a:pt x="1148643" y="0"/>
                </a:lnTo>
                <a:cubicBezTo>
                  <a:pt x="1219129" y="0"/>
                  <a:pt x="1276270" y="57141"/>
                  <a:pt x="1276270" y="127627"/>
                </a:cubicBezTo>
                <a:lnTo>
                  <a:pt x="1276270" y="1201240"/>
                </a:lnTo>
                <a:cubicBezTo>
                  <a:pt x="1276270" y="1271726"/>
                  <a:pt x="1219129" y="1328867"/>
                  <a:pt x="1148643" y="1328867"/>
                </a:cubicBezTo>
                <a:lnTo>
                  <a:pt x="127627" y="1328867"/>
                </a:lnTo>
                <a:cubicBezTo>
                  <a:pt x="57141" y="1328867"/>
                  <a:pt x="0" y="1271726"/>
                  <a:pt x="0" y="1201240"/>
                </a:cubicBezTo>
                <a:lnTo>
                  <a:pt x="0" y="127627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341" tIns="98341" rIns="98341" bIns="98341" numCol="1" spcCol="1270" anchor="ctr" anchorCtr="0">
            <a:noAutofit/>
          </a:bodyPr>
          <a:lstStyle/>
          <a:p>
            <a:pPr marL="0" lvl="0" indent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1200" kern="1200" dirty="0"/>
          </a:p>
        </p:txBody>
      </p:sp>
      <p:sp>
        <p:nvSpPr>
          <p:cNvPr id="27" name="Vapaamuotoinen: Muoto 26">
            <a:extLst>
              <a:ext uri="{FF2B5EF4-FFF2-40B4-BE49-F238E27FC236}">
                <a16:creationId xmlns:a16="http://schemas.microsoft.com/office/drawing/2014/main" id="{F4AA4FC0-9567-5A96-D57E-75B5B45ADFA4}"/>
              </a:ext>
            </a:extLst>
          </p:cNvPr>
          <p:cNvSpPr/>
          <p:nvPr/>
        </p:nvSpPr>
        <p:spPr>
          <a:xfrm rot="5400000">
            <a:off x="7644957" y="3135458"/>
            <a:ext cx="270569" cy="316515"/>
          </a:xfrm>
          <a:custGeom>
            <a:avLst/>
            <a:gdLst>
              <a:gd name="connsiteX0" fmla="*/ 0 w 270569"/>
              <a:gd name="connsiteY0" fmla="*/ 63303 h 316515"/>
              <a:gd name="connsiteX1" fmla="*/ 135285 w 270569"/>
              <a:gd name="connsiteY1" fmla="*/ 63303 h 316515"/>
              <a:gd name="connsiteX2" fmla="*/ 135285 w 270569"/>
              <a:gd name="connsiteY2" fmla="*/ 0 h 316515"/>
              <a:gd name="connsiteX3" fmla="*/ 270569 w 270569"/>
              <a:gd name="connsiteY3" fmla="*/ 158258 h 316515"/>
              <a:gd name="connsiteX4" fmla="*/ 135285 w 270569"/>
              <a:gd name="connsiteY4" fmla="*/ 316515 h 316515"/>
              <a:gd name="connsiteX5" fmla="*/ 135285 w 270569"/>
              <a:gd name="connsiteY5" fmla="*/ 253212 h 316515"/>
              <a:gd name="connsiteX6" fmla="*/ 0 w 270569"/>
              <a:gd name="connsiteY6" fmla="*/ 253212 h 316515"/>
              <a:gd name="connsiteX7" fmla="*/ 0 w 270569"/>
              <a:gd name="connsiteY7" fmla="*/ 63303 h 31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569" h="316515">
                <a:moveTo>
                  <a:pt x="0" y="63303"/>
                </a:moveTo>
                <a:lnTo>
                  <a:pt x="135285" y="63303"/>
                </a:lnTo>
                <a:lnTo>
                  <a:pt x="135285" y="0"/>
                </a:lnTo>
                <a:lnTo>
                  <a:pt x="270569" y="158258"/>
                </a:lnTo>
                <a:lnTo>
                  <a:pt x="135285" y="316515"/>
                </a:lnTo>
                <a:lnTo>
                  <a:pt x="135285" y="253212"/>
                </a:lnTo>
                <a:lnTo>
                  <a:pt x="0" y="253212"/>
                </a:lnTo>
                <a:lnTo>
                  <a:pt x="0" y="63303"/>
                </a:lnTo>
                <a:close/>
              </a:path>
            </a:pathLst>
          </a:custGeom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63303" rIns="81171" bIns="63303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1300" kern="1200"/>
          </a:p>
        </p:txBody>
      </p:sp>
      <p:sp>
        <p:nvSpPr>
          <p:cNvPr id="28" name="Vapaamuotoinen: Muoto 27">
            <a:extLst>
              <a:ext uri="{FF2B5EF4-FFF2-40B4-BE49-F238E27FC236}">
                <a16:creationId xmlns:a16="http://schemas.microsoft.com/office/drawing/2014/main" id="{61FE1029-2B5B-A033-B956-7FCA0BD67194}"/>
              </a:ext>
            </a:extLst>
          </p:cNvPr>
          <p:cNvSpPr/>
          <p:nvPr/>
        </p:nvSpPr>
        <p:spPr>
          <a:xfrm>
            <a:off x="7036776" y="3510089"/>
            <a:ext cx="1592815" cy="2099879"/>
          </a:xfrm>
          <a:custGeom>
            <a:avLst/>
            <a:gdLst>
              <a:gd name="connsiteX0" fmla="*/ 0 w 1276270"/>
              <a:gd name="connsiteY0" fmla="*/ 127627 h 1328867"/>
              <a:gd name="connsiteX1" fmla="*/ 127627 w 1276270"/>
              <a:gd name="connsiteY1" fmla="*/ 0 h 1328867"/>
              <a:gd name="connsiteX2" fmla="*/ 1148643 w 1276270"/>
              <a:gd name="connsiteY2" fmla="*/ 0 h 1328867"/>
              <a:gd name="connsiteX3" fmla="*/ 1276270 w 1276270"/>
              <a:gd name="connsiteY3" fmla="*/ 127627 h 1328867"/>
              <a:gd name="connsiteX4" fmla="*/ 1276270 w 1276270"/>
              <a:gd name="connsiteY4" fmla="*/ 1201240 h 1328867"/>
              <a:gd name="connsiteX5" fmla="*/ 1148643 w 1276270"/>
              <a:gd name="connsiteY5" fmla="*/ 1328867 h 1328867"/>
              <a:gd name="connsiteX6" fmla="*/ 127627 w 1276270"/>
              <a:gd name="connsiteY6" fmla="*/ 1328867 h 1328867"/>
              <a:gd name="connsiteX7" fmla="*/ 0 w 1276270"/>
              <a:gd name="connsiteY7" fmla="*/ 1201240 h 1328867"/>
              <a:gd name="connsiteX8" fmla="*/ 0 w 1276270"/>
              <a:gd name="connsiteY8" fmla="*/ 127627 h 132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6270" h="1328867">
                <a:moveTo>
                  <a:pt x="0" y="127627"/>
                </a:moveTo>
                <a:cubicBezTo>
                  <a:pt x="0" y="57141"/>
                  <a:pt x="57141" y="0"/>
                  <a:pt x="127627" y="0"/>
                </a:cubicBezTo>
                <a:lnTo>
                  <a:pt x="1148643" y="0"/>
                </a:lnTo>
                <a:cubicBezTo>
                  <a:pt x="1219129" y="0"/>
                  <a:pt x="1276270" y="57141"/>
                  <a:pt x="1276270" y="127627"/>
                </a:cubicBezTo>
                <a:lnTo>
                  <a:pt x="1276270" y="1201240"/>
                </a:lnTo>
                <a:cubicBezTo>
                  <a:pt x="1276270" y="1271726"/>
                  <a:pt x="1219129" y="1328867"/>
                  <a:pt x="1148643" y="1328867"/>
                </a:cubicBezTo>
                <a:lnTo>
                  <a:pt x="127627" y="1328867"/>
                </a:lnTo>
                <a:cubicBezTo>
                  <a:pt x="57141" y="1328867"/>
                  <a:pt x="0" y="1271726"/>
                  <a:pt x="0" y="1201240"/>
                </a:cubicBezTo>
                <a:lnTo>
                  <a:pt x="0" y="127627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341" tIns="98341" rIns="98341" bIns="98341" numCol="1" spcCol="1270" anchor="ctr" anchorCtr="0">
            <a:noAutofit/>
          </a:bodyPr>
          <a:lstStyle/>
          <a:p>
            <a:pPr marL="0" lvl="0" indent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1200" kern="1200" dirty="0"/>
          </a:p>
        </p:txBody>
      </p:sp>
      <p:sp>
        <p:nvSpPr>
          <p:cNvPr id="29" name="Vapaamuotoinen: Muoto 28">
            <a:extLst>
              <a:ext uri="{FF2B5EF4-FFF2-40B4-BE49-F238E27FC236}">
                <a16:creationId xmlns:a16="http://schemas.microsoft.com/office/drawing/2014/main" id="{0E7E92E8-4BFB-3C6A-506D-B754D17554D7}"/>
              </a:ext>
            </a:extLst>
          </p:cNvPr>
          <p:cNvSpPr/>
          <p:nvPr/>
        </p:nvSpPr>
        <p:spPr>
          <a:xfrm rot="5400000">
            <a:off x="9431736" y="3135458"/>
            <a:ext cx="270569" cy="316515"/>
          </a:xfrm>
          <a:custGeom>
            <a:avLst/>
            <a:gdLst>
              <a:gd name="connsiteX0" fmla="*/ 0 w 270569"/>
              <a:gd name="connsiteY0" fmla="*/ 63303 h 316515"/>
              <a:gd name="connsiteX1" fmla="*/ 135285 w 270569"/>
              <a:gd name="connsiteY1" fmla="*/ 63303 h 316515"/>
              <a:gd name="connsiteX2" fmla="*/ 135285 w 270569"/>
              <a:gd name="connsiteY2" fmla="*/ 0 h 316515"/>
              <a:gd name="connsiteX3" fmla="*/ 270569 w 270569"/>
              <a:gd name="connsiteY3" fmla="*/ 158258 h 316515"/>
              <a:gd name="connsiteX4" fmla="*/ 135285 w 270569"/>
              <a:gd name="connsiteY4" fmla="*/ 316515 h 316515"/>
              <a:gd name="connsiteX5" fmla="*/ 135285 w 270569"/>
              <a:gd name="connsiteY5" fmla="*/ 253212 h 316515"/>
              <a:gd name="connsiteX6" fmla="*/ 0 w 270569"/>
              <a:gd name="connsiteY6" fmla="*/ 253212 h 316515"/>
              <a:gd name="connsiteX7" fmla="*/ 0 w 270569"/>
              <a:gd name="connsiteY7" fmla="*/ 63303 h 31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569" h="316515">
                <a:moveTo>
                  <a:pt x="0" y="63303"/>
                </a:moveTo>
                <a:lnTo>
                  <a:pt x="135285" y="63303"/>
                </a:lnTo>
                <a:lnTo>
                  <a:pt x="135285" y="0"/>
                </a:lnTo>
                <a:lnTo>
                  <a:pt x="270569" y="158258"/>
                </a:lnTo>
                <a:lnTo>
                  <a:pt x="135285" y="316515"/>
                </a:lnTo>
                <a:lnTo>
                  <a:pt x="135285" y="253212"/>
                </a:lnTo>
                <a:lnTo>
                  <a:pt x="0" y="253212"/>
                </a:lnTo>
                <a:lnTo>
                  <a:pt x="0" y="63303"/>
                </a:lnTo>
                <a:close/>
              </a:path>
            </a:pathLst>
          </a:custGeom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63303" rIns="81171" bIns="63303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1300" b="1" kern="1200"/>
          </a:p>
        </p:txBody>
      </p:sp>
      <p:sp>
        <p:nvSpPr>
          <p:cNvPr id="30" name="Vapaamuotoinen: Muoto 29">
            <a:extLst>
              <a:ext uri="{FF2B5EF4-FFF2-40B4-BE49-F238E27FC236}">
                <a16:creationId xmlns:a16="http://schemas.microsoft.com/office/drawing/2014/main" id="{7605BA4A-78EE-92A0-1FF7-76F197FB17B6}"/>
              </a:ext>
            </a:extLst>
          </p:cNvPr>
          <p:cNvSpPr/>
          <p:nvPr/>
        </p:nvSpPr>
        <p:spPr>
          <a:xfrm>
            <a:off x="8772431" y="3510089"/>
            <a:ext cx="1592815" cy="2099879"/>
          </a:xfrm>
          <a:custGeom>
            <a:avLst/>
            <a:gdLst>
              <a:gd name="connsiteX0" fmla="*/ 0 w 1276270"/>
              <a:gd name="connsiteY0" fmla="*/ 127627 h 1328867"/>
              <a:gd name="connsiteX1" fmla="*/ 127627 w 1276270"/>
              <a:gd name="connsiteY1" fmla="*/ 0 h 1328867"/>
              <a:gd name="connsiteX2" fmla="*/ 1148643 w 1276270"/>
              <a:gd name="connsiteY2" fmla="*/ 0 h 1328867"/>
              <a:gd name="connsiteX3" fmla="*/ 1276270 w 1276270"/>
              <a:gd name="connsiteY3" fmla="*/ 127627 h 1328867"/>
              <a:gd name="connsiteX4" fmla="*/ 1276270 w 1276270"/>
              <a:gd name="connsiteY4" fmla="*/ 1201240 h 1328867"/>
              <a:gd name="connsiteX5" fmla="*/ 1148643 w 1276270"/>
              <a:gd name="connsiteY5" fmla="*/ 1328867 h 1328867"/>
              <a:gd name="connsiteX6" fmla="*/ 127627 w 1276270"/>
              <a:gd name="connsiteY6" fmla="*/ 1328867 h 1328867"/>
              <a:gd name="connsiteX7" fmla="*/ 0 w 1276270"/>
              <a:gd name="connsiteY7" fmla="*/ 1201240 h 1328867"/>
              <a:gd name="connsiteX8" fmla="*/ 0 w 1276270"/>
              <a:gd name="connsiteY8" fmla="*/ 127627 h 132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6270" h="1328867">
                <a:moveTo>
                  <a:pt x="0" y="127627"/>
                </a:moveTo>
                <a:cubicBezTo>
                  <a:pt x="0" y="57141"/>
                  <a:pt x="57141" y="0"/>
                  <a:pt x="127627" y="0"/>
                </a:cubicBezTo>
                <a:lnTo>
                  <a:pt x="1148643" y="0"/>
                </a:lnTo>
                <a:cubicBezTo>
                  <a:pt x="1219129" y="0"/>
                  <a:pt x="1276270" y="57141"/>
                  <a:pt x="1276270" y="127627"/>
                </a:cubicBezTo>
                <a:lnTo>
                  <a:pt x="1276270" y="1201240"/>
                </a:lnTo>
                <a:cubicBezTo>
                  <a:pt x="1276270" y="1271726"/>
                  <a:pt x="1219129" y="1328867"/>
                  <a:pt x="1148643" y="1328867"/>
                </a:cubicBezTo>
                <a:lnTo>
                  <a:pt x="127627" y="1328867"/>
                </a:lnTo>
                <a:cubicBezTo>
                  <a:pt x="57141" y="1328867"/>
                  <a:pt x="0" y="1271726"/>
                  <a:pt x="0" y="1201240"/>
                </a:cubicBezTo>
                <a:lnTo>
                  <a:pt x="0" y="127627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341" tIns="98341" rIns="98341" bIns="98341" numCol="1" spcCol="1270" anchor="ctr" anchorCtr="0">
            <a:noAutofit/>
          </a:bodyPr>
          <a:lstStyle/>
          <a:p>
            <a:pPr marL="0" lvl="0" indent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1200" kern="1200" dirty="0"/>
          </a:p>
        </p:txBody>
      </p:sp>
      <p:sp>
        <p:nvSpPr>
          <p:cNvPr id="31" name="Vapaamuotoinen: Muoto 30">
            <a:extLst>
              <a:ext uri="{FF2B5EF4-FFF2-40B4-BE49-F238E27FC236}">
                <a16:creationId xmlns:a16="http://schemas.microsoft.com/office/drawing/2014/main" id="{FD7EA484-3EC9-D319-5EE7-09D469187877}"/>
              </a:ext>
            </a:extLst>
          </p:cNvPr>
          <p:cNvSpPr/>
          <p:nvPr/>
        </p:nvSpPr>
        <p:spPr>
          <a:xfrm rot="5400000">
            <a:off x="11218515" y="3135458"/>
            <a:ext cx="270569" cy="316515"/>
          </a:xfrm>
          <a:custGeom>
            <a:avLst/>
            <a:gdLst>
              <a:gd name="connsiteX0" fmla="*/ 0 w 270569"/>
              <a:gd name="connsiteY0" fmla="*/ 63303 h 316515"/>
              <a:gd name="connsiteX1" fmla="*/ 135285 w 270569"/>
              <a:gd name="connsiteY1" fmla="*/ 63303 h 316515"/>
              <a:gd name="connsiteX2" fmla="*/ 135285 w 270569"/>
              <a:gd name="connsiteY2" fmla="*/ 0 h 316515"/>
              <a:gd name="connsiteX3" fmla="*/ 270569 w 270569"/>
              <a:gd name="connsiteY3" fmla="*/ 158258 h 316515"/>
              <a:gd name="connsiteX4" fmla="*/ 135285 w 270569"/>
              <a:gd name="connsiteY4" fmla="*/ 316515 h 316515"/>
              <a:gd name="connsiteX5" fmla="*/ 135285 w 270569"/>
              <a:gd name="connsiteY5" fmla="*/ 253212 h 316515"/>
              <a:gd name="connsiteX6" fmla="*/ 0 w 270569"/>
              <a:gd name="connsiteY6" fmla="*/ 253212 h 316515"/>
              <a:gd name="connsiteX7" fmla="*/ 0 w 270569"/>
              <a:gd name="connsiteY7" fmla="*/ 63303 h 31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569" h="316515">
                <a:moveTo>
                  <a:pt x="0" y="63303"/>
                </a:moveTo>
                <a:lnTo>
                  <a:pt x="135285" y="63303"/>
                </a:lnTo>
                <a:lnTo>
                  <a:pt x="135285" y="0"/>
                </a:lnTo>
                <a:lnTo>
                  <a:pt x="270569" y="158258"/>
                </a:lnTo>
                <a:lnTo>
                  <a:pt x="135285" y="316515"/>
                </a:lnTo>
                <a:lnTo>
                  <a:pt x="135285" y="253212"/>
                </a:lnTo>
                <a:lnTo>
                  <a:pt x="0" y="253212"/>
                </a:lnTo>
                <a:lnTo>
                  <a:pt x="0" y="63303"/>
                </a:lnTo>
                <a:close/>
              </a:path>
            </a:pathLst>
          </a:custGeom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63303" rIns="81171" bIns="63303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1300" b="1" kern="1200"/>
          </a:p>
        </p:txBody>
      </p:sp>
      <p:sp>
        <p:nvSpPr>
          <p:cNvPr id="32" name="Vapaamuotoinen: Muoto 31">
            <a:extLst>
              <a:ext uri="{FF2B5EF4-FFF2-40B4-BE49-F238E27FC236}">
                <a16:creationId xmlns:a16="http://schemas.microsoft.com/office/drawing/2014/main" id="{FF3E7780-5BC9-3BDC-D30A-5040C9F741C9}"/>
              </a:ext>
            </a:extLst>
          </p:cNvPr>
          <p:cNvSpPr/>
          <p:nvPr/>
        </p:nvSpPr>
        <p:spPr>
          <a:xfrm>
            <a:off x="10508087" y="3510089"/>
            <a:ext cx="1592815" cy="2099879"/>
          </a:xfrm>
          <a:custGeom>
            <a:avLst/>
            <a:gdLst>
              <a:gd name="connsiteX0" fmla="*/ 0 w 1276270"/>
              <a:gd name="connsiteY0" fmla="*/ 127627 h 1328867"/>
              <a:gd name="connsiteX1" fmla="*/ 127627 w 1276270"/>
              <a:gd name="connsiteY1" fmla="*/ 0 h 1328867"/>
              <a:gd name="connsiteX2" fmla="*/ 1148643 w 1276270"/>
              <a:gd name="connsiteY2" fmla="*/ 0 h 1328867"/>
              <a:gd name="connsiteX3" fmla="*/ 1276270 w 1276270"/>
              <a:gd name="connsiteY3" fmla="*/ 127627 h 1328867"/>
              <a:gd name="connsiteX4" fmla="*/ 1276270 w 1276270"/>
              <a:gd name="connsiteY4" fmla="*/ 1201240 h 1328867"/>
              <a:gd name="connsiteX5" fmla="*/ 1148643 w 1276270"/>
              <a:gd name="connsiteY5" fmla="*/ 1328867 h 1328867"/>
              <a:gd name="connsiteX6" fmla="*/ 127627 w 1276270"/>
              <a:gd name="connsiteY6" fmla="*/ 1328867 h 1328867"/>
              <a:gd name="connsiteX7" fmla="*/ 0 w 1276270"/>
              <a:gd name="connsiteY7" fmla="*/ 1201240 h 1328867"/>
              <a:gd name="connsiteX8" fmla="*/ 0 w 1276270"/>
              <a:gd name="connsiteY8" fmla="*/ 127627 h 132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6270" h="1328867">
                <a:moveTo>
                  <a:pt x="0" y="127627"/>
                </a:moveTo>
                <a:cubicBezTo>
                  <a:pt x="0" y="57141"/>
                  <a:pt x="57141" y="0"/>
                  <a:pt x="127627" y="0"/>
                </a:cubicBezTo>
                <a:lnTo>
                  <a:pt x="1148643" y="0"/>
                </a:lnTo>
                <a:cubicBezTo>
                  <a:pt x="1219129" y="0"/>
                  <a:pt x="1276270" y="57141"/>
                  <a:pt x="1276270" y="127627"/>
                </a:cubicBezTo>
                <a:lnTo>
                  <a:pt x="1276270" y="1201240"/>
                </a:lnTo>
                <a:cubicBezTo>
                  <a:pt x="1276270" y="1271726"/>
                  <a:pt x="1219129" y="1328867"/>
                  <a:pt x="1148643" y="1328867"/>
                </a:cubicBezTo>
                <a:lnTo>
                  <a:pt x="127627" y="1328867"/>
                </a:lnTo>
                <a:cubicBezTo>
                  <a:pt x="57141" y="1328867"/>
                  <a:pt x="0" y="1271726"/>
                  <a:pt x="0" y="1201240"/>
                </a:cubicBezTo>
                <a:lnTo>
                  <a:pt x="0" y="127627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341" tIns="98341" rIns="98341" bIns="98341" numCol="1" spcCol="1270" anchor="ctr" anchorCtr="0">
            <a:noAutofit/>
          </a:bodyPr>
          <a:lstStyle/>
          <a:p>
            <a:pPr marL="0" lvl="0" indent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1200" kern="1200" dirty="0"/>
          </a:p>
        </p:txBody>
      </p:sp>
      <p:sp>
        <p:nvSpPr>
          <p:cNvPr id="33" name="Vapaamuotoinen: Muoto 32">
            <a:extLst>
              <a:ext uri="{FF2B5EF4-FFF2-40B4-BE49-F238E27FC236}">
                <a16:creationId xmlns:a16="http://schemas.microsoft.com/office/drawing/2014/main" id="{51398A19-E742-54BD-CB56-CAF5E4B3DC2C}"/>
              </a:ext>
            </a:extLst>
          </p:cNvPr>
          <p:cNvSpPr/>
          <p:nvPr/>
        </p:nvSpPr>
        <p:spPr>
          <a:xfrm rot="5400000">
            <a:off x="538746" y="3135457"/>
            <a:ext cx="270569" cy="316515"/>
          </a:xfrm>
          <a:custGeom>
            <a:avLst/>
            <a:gdLst>
              <a:gd name="connsiteX0" fmla="*/ 0 w 270569"/>
              <a:gd name="connsiteY0" fmla="*/ 63303 h 316515"/>
              <a:gd name="connsiteX1" fmla="*/ 135285 w 270569"/>
              <a:gd name="connsiteY1" fmla="*/ 63303 h 316515"/>
              <a:gd name="connsiteX2" fmla="*/ 135285 w 270569"/>
              <a:gd name="connsiteY2" fmla="*/ 0 h 316515"/>
              <a:gd name="connsiteX3" fmla="*/ 270569 w 270569"/>
              <a:gd name="connsiteY3" fmla="*/ 158258 h 316515"/>
              <a:gd name="connsiteX4" fmla="*/ 135285 w 270569"/>
              <a:gd name="connsiteY4" fmla="*/ 316515 h 316515"/>
              <a:gd name="connsiteX5" fmla="*/ 135285 w 270569"/>
              <a:gd name="connsiteY5" fmla="*/ 253212 h 316515"/>
              <a:gd name="connsiteX6" fmla="*/ 0 w 270569"/>
              <a:gd name="connsiteY6" fmla="*/ 253212 h 316515"/>
              <a:gd name="connsiteX7" fmla="*/ 0 w 270569"/>
              <a:gd name="connsiteY7" fmla="*/ 63303 h 31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569" h="316515">
                <a:moveTo>
                  <a:pt x="0" y="63303"/>
                </a:moveTo>
                <a:lnTo>
                  <a:pt x="135285" y="63303"/>
                </a:lnTo>
                <a:lnTo>
                  <a:pt x="135285" y="0"/>
                </a:lnTo>
                <a:lnTo>
                  <a:pt x="270569" y="158258"/>
                </a:lnTo>
                <a:lnTo>
                  <a:pt x="135285" y="316515"/>
                </a:lnTo>
                <a:lnTo>
                  <a:pt x="135285" y="253212"/>
                </a:lnTo>
                <a:lnTo>
                  <a:pt x="0" y="253212"/>
                </a:lnTo>
                <a:lnTo>
                  <a:pt x="0" y="63303"/>
                </a:lnTo>
                <a:close/>
              </a:path>
            </a:pathLst>
          </a:custGeom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63303" rIns="81171" bIns="63303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1300" b="1" kern="120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C9AB7DDF-84CF-7B0D-7E91-5170E5597DBC}"/>
              </a:ext>
            </a:extLst>
          </p:cNvPr>
          <p:cNvSpPr/>
          <p:nvPr/>
        </p:nvSpPr>
        <p:spPr>
          <a:xfrm>
            <a:off x="9180944" y="171347"/>
            <a:ext cx="2682617" cy="10011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RDI-process understanding helps to consider the municipality’s RDI-readiness. </a:t>
            </a:r>
            <a:endParaRPr lang="fi-FI" sz="1600" dirty="0">
              <a:solidFill>
                <a:schemeClr val="tx1"/>
              </a:solidFill>
            </a:endParaRPr>
          </a:p>
        </p:txBody>
      </p:sp>
      <p:graphicFrame>
        <p:nvGraphicFramePr>
          <p:cNvPr id="3" name="Process SmartArt 1">
            <a:extLst>
              <a:ext uri="{FF2B5EF4-FFF2-40B4-BE49-F238E27FC236}">
                <a16:creationId xmlns:a16="http://schemas.microsoft.com/office/drawing/2014/main" id="{DB10CFFC-FC19-266C-AC54-2CEB44F189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565158"/>
              </p:ext>
            </p:extLst>
          </p:nvPr>
        </p:nvGraphicFramePr>
        <p:xfrm>
          <a:off x="91098" y="2205676"/>
          <a:ext cx="11996244" cy="1304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247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A2ADD-A1A6-ED76-675D-00509B6A4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79FE79-047A-BCCC-E393-021DCB7F5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73" y="1"/>
            <a:ext cx="11672969" cy="1234098"/>
          </a:xfrm>
        </p:spPr>
        <p:txBody>
          <a:bodyPr>
            <a:normAutofit/>
          </a:bodyPr>
          <a:lstStyle/>
          <a:p>
            <a:r>
              <a:rPr lang="en-US" sz="3600" dirty="0"/>
              <a:t>5. </a:t>
            </a:r>
            <a:r>
              <a:rPr lang="en-US" sz="3600"/>
              <a:t>RDI-process</a:t>
            </a:r>
            <a:r>
              <a:rPr lang="en-US" sz="3600" dirty="0"/>
              <a:t>, </a:t>
            </a:r>
            <a:r>
              <a:rPr lang="en-US" sz="3600"/>
              <a:t>when a municipality </a:t>
            </a:r>
            <a:r>
              <a:rPr lang="en-US" sz="3600" b="1"/>
              <a:t>is invited to participate</a:t>
            </a:r>
            <a:endParaRPr lang="fi-FI" sz="3600" b="1" dirty="0"/>
          </a:p>
        </p:txBody>
      </p:sp>
      <p:sp>
        <p:nvSpPr>
          <p:cNvPr id="20" name="Vapaamuotoinen: Muoto 19">
            <a:extLst>
              <a:ext uri="{FF2B5EF4-FFF2-40B4-BE49-F238E27FC236}">
                <a16:creationId xmlns:a16="http://schemas.microsoft.com/office/drawing/2014/main" id="{70D9C470-110C-F1EB-7EED-BCBB19FA3B62}"/>
              </a:ext>
            </a:extLst>
          </p:cNvPr>
          <p:cNvSpPr/>
          <p:nvPr/>
        </p:nvSpPr>
        <p:spPr>
          <a:xfrm>
            <a:off x="74604" y="3870012"/>
            <a:ext cx="1841595" cy="1327683"/>
          </a:xfrm>
          <a:custGeom>
            <a:avLst/>
            <a:gdLst>
              <a:gd name="connsiteX0" fmla="*/ 0 w 1276270"/>
              <a:gd name="connsiteY0" fmla="*/ 127627 h 1328867"/>
              <a:gd name="connsiteX1" fmla="*/ 127627 w 1276270"/>
              <a:gd name="connsiteY1" fmla="*/ 0 h 1328867"/>
              <a:gd name="connsiteX2" fmla="*/ 1148643 w 1276270"/>
              <a:gd name="connsiteY2" fmla="*/ 0 h 1328867"/>
              <a:gd name="connsiteX3" fmla="*/ 1276270 w 1276270"/>
              <a:gd name="connsiteY3" fmla="*/ 127627 h 1328867"/>
              <a:gd name="connsiteX4" fmla="*/ 1276270 w 1276270"/>
              <a:gd name="connsiteY4" fmla="*/ 1201240 h 1328867"/>
              <a:gd name="connsiteX5" fmla="*/ 1148643 w 1276270"/>
              <a:gd name="connsiteY5" fmla="*/ 1328867 h 1328867"/>
              <a:gd name="connsiteX6" fmla="*/ 127627 w 1276270"/>
              <a:gd name="connsiteY6" fmla="*/ 1328867 h 1328867"/>
              <a:gd name="connsiteX7" fmla="*/ 0 w 1276270"/>
              <a:gd name="connsiteY7" fmla="*/ 1201240 h 1328867"/>
              <a:gd name="connsiteX8" fmla="*/ 0 w 1276270"/>
              <a:gd name="connsiteY8" fmla="*/ 127627 h 132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6270" h="1328867">
                <a:moveTo>
                  <a:pt x="0" y="127627"/>
                </a:moveTo>
                <a:cubicBezTo>
                  <a:pt x="0" y="57141"/>
                  <a:pt x="57141" y="0"/>
                  <a:pt x="127627" y="0"/>
                </a:cubicBezTo>
                <a:lnTo>
                  <a:pt x="1148643" y="0"/>
                </a:lnTo>
                <a:cubicBezTo>
                  <a:pt x="1219129" y="0"/>
                  <a:pt x="1276270" y="57141"/>
                  <a:pt x="1276270" y="127627"/>
                </a:cubicBezTo>
                <a:lnTo>
                  <a:pt x="1276270" y="1201240"/>
                </a:lnTo>
                <a:cubicBezTo>
                  <a:pt x="1276270" y="1271726"/>
                  <a:pt x="1219129" y="1328867"/>
                  <a:pt x="1148643" y="1328867"/>
                </a:cubicBezTo>
                <a:lnTo>
                  <a:pt x="127627" y="1328867"/>
                </a:lnTo>
                <a:cubicBezTo>
                  <a:pt x="57141" y="1328867"/>
                  <a:pt x="0" y="1271726"/>
                  <a:pt x="0" y="1201240"/>
                </a:cubicBezTo>
                <a:lnTo>
                  <a:pt x="0" y="127627"/>
                </a:lnTo>
                <a:close/>
              </a:path>
            </a:pathLst>
          </a:custGeom>
          <a:ln>
            <a:solidFill>
              <a:schemeClr val="accent6"/>
            </a:solidFill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341" tIns="98341" rIns="98341" bIns="98341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i-FI" sz="1200" kern="1200" dirty="0"/>
          </a:p>
        </p:txBody>
      </p:sp>
      <p:sp>
        <p:nvSpPr>
          <p:cNvPr id="22" name="Vapaamuotoinen: Muoto 21">
            <a:extLst>
              <a:ext uri="{FF2B5EF4-FFF2-40B4-BE49-F238E27FC236}">
                <a16:creationId xmlns:a16="http://schemas.microsoft.com/office/drawing/2014/main" id="{4F9774F2-AEBE-1624-9449-F16D7A27A7F4}"/>
              </a:ext>
            </a:extLst>
          </p:cNvPr>
          <p:cNvSpPr/>
          <p:nvPr/>
        </p:nvSpPr>
        <p:spPr>
          <a:xfrm>
            <a:off x="2073669" y="3870012"/>
            <a:ext cx="1841595" cy="1327683"/>
          </a:xfrm>
          <a:custGeom>
            <a:avLst/>
            <a:gdLst>
              <a:gd name="connsiteX0" fmla="*/ 0 w 1276270"/>
              <a:gd name="connsiteY0" fmla="*/ 127627 h 1328867"/>
              <a:gd name="connsiteX1" fmla="*/ 127627 w 1276270"/>
              <a:gd name="connsiteY1" fmla="*/ 0 h 1328867"/>
              <a:gd name="connsiteX2" fmla="*/ 1148643 w 1276270"/>
              <a:gd name="connsiteY2" fmla="*/ 0 h 1328867"/>
              <a:gd name="connsiteX3" fmla="*/ 1276270 w 1276270"/>
              <a:gd name="connsiteY3" fmla="*/ 127627 h 1328867"/>
              <a:gd name="connsiteX4" fmla="*/ 1276270 w 1276270"/>
              <a:gd name="connsiteY4" fmla="*/ 1201240 h 1328867"/>
              <a:gd name="connsiteX5" fmla="*/ 1148643 w 1276270"/>
              <a:gd name="connsiteY5" fmla="*/ 1328867 h 1328867"/>
              <a:gd name="connsiteX6" fmla="*/ 127627 w 1276270"/>
              <a:gd name="connsiteY6" fmla="*/ 1328867 h 1328867"/>
              <a:gd name="connsiteX7" fmla="*/ 0 w 1276270"/>
              <a:gd name="connsiteY7" fmla="*/ 1201240 h 1328867"/>
              <a:gd name="connsiteX8" fmla="*/ 0 w 1276270"/>
              <a:gd name="connsiteY8" fmla="*/ 127627 h 132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6270" h="1328867">
                <a:moveTo>
                  <a:pt x="0" y="127627"/>
                </a:moveTo>
                <a:cubicBezTo>
                  <a:pt x="0" y="57141"/>
                  <a:pt x="57141" y="0"/>
                  <a:pt x="127627" y="0"/>
                </a:cubicBezTo>
                <a:lnTo>
                  <a:pt x="1148643" y="0"/>
                </a:lnTo>
                <a:cubicBezTo>
                  <a:pt x="1219129" y="0"/>
                  <a:pt x="1276270" y="57141"/>
                  <a:pt x="1276270" y="127627"/>
                </a:cubicBezTo>
                <a:lnTo>
                  <a:pt x="1276270" y="1201240"/>
                </a:lnTo>
                <a:cubicBezTo>
                  <a:pt x="1276270" y="1271726"/>
                  <a:pt x="1219129" y="1328867"/>
                  <a:pt x="1148643" y="1328867"/>
                </a:cubicBezTo>
                <a:lnTo>
                  <a:pt x="127627" y="1328867"/>
                </a:lnTo>
                <a:cubicBezTo>
                  <a:pt x="57141" y="1328867"/>
                  <a:pt x="0" y="1271726"/>
                  <a:pt x="0" y="1201240"/>
                </a:cubicBezTo>
                <a:lnTo>
                  <a:pt x="0" y="127627"/>
                </a:lnTo>
                <a:close/>
              </a:path>
            </a:pathLst>
          </a:custGeom>
          <a:ln>
            <a:solidFill>
              <a:schemeClr val="accent6"/>
            </a:solidFill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341" tIns="98341" rIns="98341" bIns="98341" numCol="1" spcCol="1270" anchor="ctr" anchorCtr="0">
            <a:noAutofit/>
          </a:bodyPr>
          <a:lstStyle/>
          <a:p>
            <a:pPr marL="0" lvl="0" indent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200" dirty="0"/>
          </a:p>
        </p:txBody>
      </p:sp>
      <p:sp>
        <p:nvSpPr>
          <p:cNvPr id="23" name="Vapaamuotoinen: Muoto 22">
            <a:extLst>
              <a:ext uri="{FF2B5EF4-FFF2-40B4-BE49-F238E27FC236}">
                <a16:creationId xmlns:a16="http://schemas.microsoft.com/office/drawing/2014/main" id="{78A92C46-57C9-A6F8-38EB-9245907827B0}"/>
              </a:ext>
            </a:extLst>
          </p:cNvPr>
          <p:cNvSpPr/>
          <p:nvPr/>
        </p:nvSpPr>
        <p:spPr>
          <a:xfrm rot="5400000">
            <a:off x="2789950" y="3435509"/>
            <a:ext cx="270569" cy="316515"/>
          </a:xfrm>
          <a:custGeom>
            <a:avLst/>
            <a:gdLst>
              <a:gd name="connsiteX0" fmla="*/ 0 w 270569"/>
              <a:gd name="connsiteY0" fmla="*/ 63303 h 316515"/>
              <a:gd name="connsiteX1" fmla="*/ 135285 w 270569"/>
              <a:gd name="connsiteY1" fmla="*/ 63303 h 316515"/>
              <a:gd name="connsiteX2" fmla="*/ 135285 w 270569"/>
              <a:gd name="connsiteY2" fmla="*/ 0 h 316515"/>
              <a:gd name="connsiteX3" fmla="*/ 270569 w 270569"/>
              <a:gd name="connsiteY3" fmla="*/ 158258 h 316515"/>
              <a:gd name="connsiteX4" fmla="*/ 135285 w 270569"/>
              <a:gd name="connsiteY4" fmla="*/ 316515 h 316515"/>
              <a:gd name="connsiteX5" fmla="*/ 135285 w 270569"/>
              <a:gd name="connsiteY5" fmla="*/ 253212 h 316515"/>
              <a:gd name="connsiteX6" fmla="*/ 0 w 270569"/>
              <a:gd name="connsiteY6" fmla="*/ 253212 h 316515"/>
              <a:gd name="connsiteX7" fmla="*/ 0 w 270569"/>
              <a:gd name="connsiteY7" fmla="*/ 63303 h 31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569" h="316515">
                <a:moveTo>
                  <a:pt x="0" y="63303"/>
                </a:moveTo>
                <a:lnTo>
                  <a:pt x="135285" y="63303"/>
                </a:lnTo>
                <a:lnTo>
                  <a:pt x="135285" y="0"/>
                </a:lnTo>
                <a:lnTo>
                  <a:pt x="270569" y="158258"/>
                </a:lnTo>
                <a:lnTo>
                  <a:pt x="135285" y="316515"/>
                </a:lnTo>
                <a:lnTo>
                  <a:pt x="135285" y="253212"/>
                </a:lnTo>
                <a:lnTo>
                  <a:pt x="0" y="253212"/>
                </a:lnTo>
                <a:lnTo>
                  <a:pt x="0" y="63303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63303" rIns="81171" bIns="63303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1300" b="1" kern="1200"/>
          </a:p>
        </p:txBody>
      </p:sp>
      <p:sp>
        <p:nvSpPr>
          <p:cNvPr id="25" name="Vapaamuotoinen: Muoto 24">
            <a:extLst>
              <a:ext uri="{FF2B5EF4-FFF2-40B4-BE49-F238E27FC236}">
                <a16:creationId xmlns:a16="http://schemas.microsoft.com/office/drawing/2014/main" id="{ABC69927-0A14-3CE8-0D4F-29122D93164E}"/>
              </a:ext>
            </a:extLst>
          </p:cNvPr>
          <p:cNvSpPr/>
          <p:nvPr/>
        </p:nvSpPr>
        <p:spPr>
          <a:xfrm rot="5400000">
            <a:off x="4904703" y="3435509"/>
            <a:ext cx="270569" cy="316515"/>
          </a:xfrm>
          <a:custGeom>
            <a:avLst/>
            <a:gdLst>
              <a:gd name="connsiteX0" fmla="*/ 0 w 270569"/>
              <a:gd name="connsiteY0" fmla="*/ 63303 h 316515"/>
              <a:gd name="connsiteX1" fmla="*/ 135285 w 270569"/>
              <a:gd name="connsiteY1" fmla="*/ 63303 h 316515"/>
              <a:gd name="connsiteX2" fmla="*/ 135285 w 270569"/>
              <a:gd name="connsiteY2" fmla="*/ 0 h 316515"/>
              <a:gd name="connsiteX3" fmla="*/ 270569 w 270569"/>
              <a:gd name="connsiteY3" fmla="*/ 158258 h 316515"/>
              <a:gd name="connsiteX4" fmla="*/ 135285 w 270569"/>
              <a:gd name="connsiteY4" fmla="*/ 316515 h 316515"/>
              <a:gd name="connsiteX5" fmla="*/ 135285 w 270569"/>
              <a:gd name="connsiteY5" fmla="*/ 253212 h 316515"/>
              <a:gd name="connsiteX6" fmla="*/ 0 w 270569"/>
              <a:gd name="connsiteY6" fmla="*/ 253212 h 316515"/>
              <a:gd name="connsiteX7" fmla="*/ 0 w 270569"/>
              <a:gd name="connsiteY7" fmla="*/ 63303 h 31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569" h="316515">
                <a:moveTo>
                  <a:pt x="0" y="63303"/>
                </a:moveTo>
                <a:lnTo>
                  <a:pt x="135285" y="63303"/>
                </a:lnTo>
                <a:lnTo>
                  <a:pt x="135285" y="0"/>
                </a:lnTo>
                <a:lnTo>
                  <a:pt x="270569" y="158258"/>
                </a:lnTo>
                <a:lnTo>
                  <a:pt x="135285" y="316515"/>
                </a:lnTo>
                <a:lnTo>
                  <a:pt x="135285" y="253212"/>
                </a:lnTo>
                <a:lnTo>
                  <a:pt x="0" y="253212"/>
                </a:lnTo>
                <a:lnTo>
                  <a:pt x="0" y="63303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63303" rIns="81171" bIns="63303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1300" b="1" kern="1200"/>
          </a:p>
        </p:txBody>
      </p:sp>
      <p:sp>
        <p:nvSpPr>
          <p:cNvPr id="26" name="Vapaamuotoinen: Muoto 25">
            <a:extLst>
              <a:ext uri="{FF2B5EF4-FFF2-40B4-BE49-F238E27FC236}">
                <a16:creationId xmlns:a16="http://schemas.microsoft.com/office/drawing/2014/main" id="{3BEAC0F1-F00A-ACD2-609C-6599251BD791}"/>
              </a:ext>
            </a:extLst>
          </p:cNvPr>
          <p:cNvSpPr/>
          <p:nvPr/>
        </p:nvSpPr>
        <p:spPr>
          <a:xfrm>
            <a:off x="4072734" y="3870012"/>
            <a:ext cx="1841595" cy="2099879"/>
          </a:xfrm>
          <a:custGeom>
            <a:avLst/>
            <a:gdLst>
              <a:gd name="connsiteX0" fmla="*/ 0 w 1276270"/>
              <a:gd name="connsiteY0" fmla="*/ 127627 h 1328867"/>
              <a:gd name="connsiteX1" fmla="*/ 127627 w 1276270"/>
              <a:gd name="connsiteY1" fmla="*/ 0 h 1328867"/>
              <a:gd name="connsiteX2" fmla="*/ 1148643 w 1276270"/>
              <a:gd name="connsiteY2" fmla="*/ 0 h 1328867"/>
              <a:gd name="connsiteX3" fmla="*/ 1276270 w 1276270"/>
              <a:gd name="connsiteY3" fmla="*/ 127627 h 1328867"/>
              <a:gd name="connsiteX4" fmla="*/ 1276270 w 1276270"/>
              <a:gd name="connsiteY4" fmla="*/ 1201240 h 1328867"/>
              <a:gd name="connsiteX5" fmla="*/ 1148643 w 1276270"/>
              <a:gd name="connsiteY5" fmla="*/ 1328867 h 1328867"/>
              <a:gd name="connsiteX6" fmla="*/ 127627 w 1276270"/>
              <a:gd name="connsiteY6" fmla="*/ 1328867 h 1328867"/>
              <a:gd name="connsiteX7" fmla="*/ 0 w 1276270"/>
              <a:gd name="connsiteY7" fmla="*/ 1201240 h 1328867"/>
              <a:gd name="connsiteX8" fmla="*/ 0 w 1276270"/>
              <a:gd name="connsiteY8" fmla="*/ 127627 h 132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6270" h="1328867">
                <a:moveTo>
                  <a:pt x="0" y="127627"/>
                </a:moveTo>
                <a:cubicBezTo>
                  <a:pt x="0" y="57141"/>
                  <a:pt x="57141" y="0"/>
                  <a:pt x="127627" y="0"/>
                </a:cubicBezTo>
                <a:lnTo>
                  <a:pt x="1148643" y="0"/>
                </a:lnTo>
                <a:cubicBezTo>
                  <a:pt x="1219129" y="0"/>
                  <a:pt x="1276270" y="57141"/>
                  <a:pt x="1276270" y="127627"/>
                </a:cubicBezTo>
                <a:lnTo>
                  <a:pt x="1276270" y="1201240"/>
                </a:lnTo>
                <a:cubicBezTo>
                  <a:pt x="1276270" y="1271726"/>
                  <a:pt x="1219129" y="1328867"/>
                  <a:pt x="1148643" y="1328867"/>
                </a:cubicBezTo>
                <a:lnTo>
                  <a:pt x="127627" y="1328867"/>
                </a:lnTo>
                <a:cubicBezTo>
                  <a:pt x="57141" y="1328867"/>
                  <a:pt x="0" y="1271726"/>
                  <a:pt x="0" y="1201240"/>
                </a:cubicBezTo>
                <a:lnTo>
                  <a:pt x="0" y="127627"/>
                </a:lnTo>
                <a:close/>
              </a:path>
            </a:pathLst>
          </a:custGeom>
          <a:ln>
            <a:solidFill>
              <a:schemeClr val="accent6"/>
            </a:solidFill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341" tIns="98341" rIns="98341" bIns="98341" numCol="1" spcCol="1270" anchor="ctr" anchorCtr="0">
            <a:noAutofit/>
          </a:bodyPr>
          <a:lstStyle/>
          <a:p>
            <a:pPr marL="0" lvl="0" indent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1200" kern="1200" dirty="0"/>
          </a:p>
        </p:txBody>
      </p:sp>
      <p:sp>
        <p:nvSpPr>
          <p:cNvPr id="27" name="Vapaamuotoinen: Muoto 26">
            <a:extLst>
              <a:ext uri="{FF2B5EF4-FFF2-40B4-BE49-F238E27FC236}">
                <a16:creationId xmlns:a16="http://schemas.microsoft.com/office/drawing/2014/main" id="{C33D36EF-59B8-A619-CE68-E241D812CFE0}"/>
              </a:ext>
            </a:extLst>
          </p:cNvPr>
          <p:cNvSpPr/>
          <p:nvPr/>
        </p:nvSpPr>
        <p:spPr>
          <a:xfrm rot="5400000">
            <a:off x="7019456" y="3435509"/>
            <a:ext cx="270569" cy="316515"/>
          </a:xfrm>
          <a:custGeom>
            <a:avLst/>
            <a:gdLst>
              <a:gd name="connsiteX0" fmla="*/ 0 w 270569"/>
              <a:gd name="connsiteY0" fmla="*/ 63303 h 316515"/>
              <a:gd name="connsiteX1" fmla="*/ 135285 w 270569"/>
              <a:gd name="connsiteY1" fmla="*/ 63303 h 316515"/>
              <a:gd name="connsiteX2" fmla="*/ 135285 w 270569"/>
              <a:gd name="connsiteY2" fmla="*/ 0 h 316515"/>
              <a:gd name="connsiteX3" fmla="*/ 270569 w 270569"/>
              <a:gd name="connsiteY3" fmla="*/ 158258 h 316515"/>
              <a:gd name="connsiteX4" fmla="*/ 135285 w 270569"/>
              <a:gd name="connsiteY4" fmla="*/ 316515 h 316515"/>
              <a:gd name="connsiteX5" fmla="*/ 135285 w 270569"/>
              <a:gd name="connsiteY5" fmla="*/ 253212 h 316515"/>
              <a:gd name="connsiteX6" fmla="*/ 0 w 270569"/>
              <a:gd name="connsiteY6" fmla="*/ 253212 h 316515"/>
              <a:gd name="connsiteX7" fmla="*/ 0 w 270569"/>
              <a:gd name="connsiteY7" fmla="*/ 63303 h 31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569" h="316515">
                <a:moveTo>
                  <a:pt x="0" y="63303"/>
                </a:moveTo>
                <a:lnTo>
                  <a:pt x="135285" y="63303"/>
                </a:lnTo>
                <a:lnTo>
                  <a:pt x="135285" y="0"/>
                </a:lnTo>
                <a:lnTo>
                  <a:pt x="270569" y="158258"/>
                </a:lnTo>
                <a:lnTo>
                  <a:pt x="135285" y="316515"/>
                </a:lnTo>
                <a:lnTo>
                  <a:pt x="135285" y="253212"/>
                </a:lnTo>
                <a:lnTo>
                  <a:pt x="0" y="253212"/>
                </a:lnTo>
                <a:lnTo>
                  <a:pt x="0" y="63303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63303" rIns="81171" bIns="63303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1300" kern="1200"/>
          </a:p>
        </p:txBody>
      </p:sp>
      <p:sp>
        <p:nvSpPr>
          <p:cNvPr id="28" name="Vapaamuotoinen: Muoto 27">
            <a:extLst>
              <a:ext uri="{FF2B5EF4-FFF2-40B4-BE49-F238E27FC236}">
                <a16:creationId xmlns:a16="http://schemas.microsoft.com/office/drawing/2014/main" id="{13EA38A1-7595-FD2C-A22B-3CDE5EDD2A71}"/>
              </a:ext>
            </a:extLst>
          </p:cNvPr>
          <p:cNvSpPr/>
          <p:nvPr/>
        </p:nvSpPr>
        <p:spPr>
          <a:xfrm>
            <a:off x="6071799" y="3870012"/>
            <a:ext cx="1942048" cy="1753889"/>
          </a:xfrm>
          <a:custGeom>
            <a:avLst/>
            <a:gdLst>
              <a:gd name="connsiteX0" fmla="*/ 0 w 1276270"/>
              <a:gd name="connsiteY0" fmla="*/ 127627 h 1328867"/>
              <a:gd name="connsiteX1" fmla="*/ 127627 w 1276270"/>
              <a:gd name="connsiteY1" fmla="*/ 0 h 1328867"/>
              <a:gd name="connsiteX2" fmla="*/ 1148643 w 1276270"/>
              <a:gd name="connsiteY2" fmla="*/ 0 h 1328867"/>
              <a:gd name="connsiteX3" fmla="*/ 1276270 w 1276270"/>
              <a:gd name="connsiteY3" fmla="*/ 127627 h 1328867"/>
              <a:gd name="connsiteX4" fmla="*/ 1276270 w 1276270"/>
              <a:gd name="connsiteY4" fmla="*/ 1201240 h 1328867"/>
              <a:gd name="connsiteX5" fmla="*/ 1148643 w 1276270"/>
              <a:gd name="connsiteY5" fmla="*/ 1328867 h 1328867"/>
              <a:gd name="connsiteX6" fmla="*/ 127627 w 1276270"/>
              <a:gd name="connsiteY6" fmla="*/ 1328867 h 1328867"/>
              <a:gd name="connsiteX7" fmla="*/ 0 w 1276270"/>
              <a:gd name="connsiteY7" fmla="*/ 1201240 h 1328867"/>
              <a:gd name="connsiteX8" fmla="*/ 0 w 1276270"/>
              <a:gd name="connsiteY8" fmla="*/ 127627 h 132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6270" h="1328867">
                <a:moveTo>
                  <a:pt x="0" y="127627"/>
                </a:moveTo>
                <a:cubicBezTo>
                  <a:pt x="0" y="57141"/>
                  <a:pt x="57141" y="0"/>
                  <a:pt x="127627" y="0"/>
                </a:cubicBezTo>
                <a:lnTo>
                  <a:pt x="1148643" y="0"/>
                </a:lnTo>
                <a:cubicBezTo>
                  <a:pt x="1219129" y="0"/>
                  <a:pt x="1276270" y="57141"/>
                  <a:pt x="1276270" y="127627"/>
                </a:cubicBezTo>
                <a:lnTo>
                  <a:pt x="1276270" y="1201240"/>
                </a:lnTo>
                <a:cubicBezTo>
                  <a:pt x="1276270" y="1271726"/>
                  <a:pt x="1219129" y="1328867"/>
                  <a:pt x="1148643" y="1328867"/>
                </a:cubicBezTo>
                <a:lnTo>
                  <a:pt x="127627" y="1328867"/>
                </a:lnTo>
                <a:cubicBezTo>
                  <a:pt x="57141" y="1328867"/>
                  <a:pt x="0" y="1271726"/>
                  <a:pt x="0" y="1201240"/>
                </a:cubicBezTo>
                <a:lnTo>
                  <a:pt x="0" y="127627"/>
                </a:lnTo>
                <a:close/>
              </a:path>
            </a:pathLst>
          </a:custGeom>
          <a:ln>
            <a:solidFill>
              <a:schemeClr val="accent6"/>
            </a:solidFill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341" tIns="98341" rIns="98341" bIns="98341" numCol="1" spcCol="1270" anchor="ctr" anchorCtr="0">
            <a:noAutofit/>
          </a:bodyPr>
          <a:lstStyle/>
          <a:p>
            <a:pPr marL="0" lvl="0" indent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1200" kern="1200" dirty="0"/>
          </a:p>
        </p:txBody>
      </p:sp>
      <p:sp>
        <p:nvSpPr>
          <p:cNvPr id="29" name="Vapaamuotoinen: Muoto 28">
            <a:extLst>
              <a:ext uri="{FF2B5EF4-FFF2-40B4-BE49-F238E27FC236}">
                <a16:creationId xmlns:a16="http://schemas.microsoft.com/office/drawing/2014/main" id="{F5F27C5E-6DAA-E772-22F0-F867F9BAF694}"/>
              </a:ext>
            </a:extLst>
          </p:cNvPr>
          <p:cNvSpPr/>
          <p:nvPr/>
        </p:nvSpPr>
        <p:spPr>
          <a:xfrm rot="5400000">
            <a:off x="9134209" y="3435509"/>
            <a:ext cx="270569" cy="316515"/>
          </a:xfrm>
          <a:custGeom>
            <a:avLst/>
            <a:gdLst>
              <a:gd name="connsiteX0" fmla="*/ 0 w 270569"/>
              <a:gd name="connsiteY0" fmla="*/ 63303 h 316515"/>
              <a:gd name="connsiteX1" fmla="*/ 135285 w 270569"/>
              <a:gd name="connsiteY1" fmla="*/ 63303 h 316515"/>
              <a:gd name="connsiteX2" fmla="*/ 135285 w 270569"/>
              <a:gd name="connsiteY2" fmla="*/ 0 h 316515"/>
              <a:gd name="connsiteX3" fmla="*/ 270569 w 270569"/>
              <a:gd name="connsiteY3" fmla="*/ 158258 h 316515"/>
              <a:gd name="connsiteX4" fmla="*/ 135285 w 270569"/>
              <a:gd name="connsiteY4" fmla="*/ 316515 h 316515"/>
              <a:gd name="connsiteX5" fmla="*/ 135285 w 270569"/>
              <a:gd name="connsiteY5" fmla="*/ 253212 h 316515"/>
              <a:gd name="connsiteX6" fmla="*/ 0 w 270569"/>
              <a:gd name="connsiteY6" fmla="*/ 253212 h 316515"/>
              <a:gd name="connsiteX7" fmla="*/ 0 w 270569"/>
              <a:gd name="connsiteY7" fmla="*/ 63303 h 31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569" h="316515">
                <a:moveTo>
                  <a:pt x="0" y="63303"/>
                </a:moveTo>
                <a:lnTo>
                  <a:pt x="135285" y="63303"/>
                </a:lnTo>
                <a:lnTo>
                  <a:pt x="135285" y="0"/>
                </a:lnTo>
                <a:lnTo>
                  <a:pt x="270569" y="158258"/>
                </a:lnTo>
                <a:lnTo>
                  <a:pt x="135285" y="316515"/>
                </a:lnTo>
                <a:lnTo>
                  <a:pt x="135285" y="253212"/>
                </a:lnTo>
                <a:lnTo>
                  <a:pt x="0" y="253212"/>
                </a:lnTo>
                <a:lnTo>
                  <a:pt x="0" y="63303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63303" rIns="81171" bIns="63303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1300" b="1" kern="1200"/>
          </a:p>
        </p:txBody>
      </p:sp>
      <p:sp>
        <p:nvSpPr>
          <p:cNvPr id="30" name="Vapaamuotoinen: Muoto 29">
            <a:extLst>
              <a:ext uri="{FF2B5EF4-FFF2-40B4-BE49-F238E27FC236}">
                <a16:creationId xmlns:a16="http://schemas.microsoft.com/office/drawing/2014/main" id="{82F6B100-C718-0110-F8CB-43B8C6332699}"/>
              </a:ext>
            </a:extLst>
          </p:cNvPr>
          <p:cNvSpPr/>
          <p:nvPr/>
        </p:nvSpPr>
        <p:spPr>
          <a:xfrm>
            <a:off x="8171317" y="3870012"/>
            <a:ext cx="1942048" cy="2099879"/>
          </a:xfrm>
          <a:custGeom>
            <a:avLst/>
            <a:gdLst>
              <a:gd name="connsiteX0" fmla="*/ 0 w 1276270"/>
              <a:gd name="connsiteY0" fmla="*/ 127627 h 1328867"/>
              <a:gd name="connsiteX1" fmla="*/ 127627 w 1276270"/>
              <a:gd name="connsiteY1" fmla="*/ 0 h 1328867"/>
              <a:gd name="connsiteX2" fmla="*/ 1148643 w 1276270"/>
              <a:gd name="connsiteY2" fmla="*/ 0 h 1328867"/>
              <a:gd name="connsiteX3" fmla="*/ 1276270 w 1276270"/>
              <a:gd name="connsiteY3" fmla="*/ 127627 h 1328867"/>
              <a:gd name="connsiteX4" fmla="*/ 1276270 w 1276270"/>
              <a:gd name="connsiteY4" fmla="*/ 1201240 h 1328867"/>
              <a:gd name="connsiteX5" fmla="*/ 1148643 w 1276270"/>
              <a:gd name="connsiteY5" fmla="*/ 1328867 h 1328867"/>
              <a:gd name="connsiteX6" fmla="*/ 127627 w 1276270"/>
              <a:gd name="connsiteY6" fmla="*/ 1328867 h 1328867"/>
              <a:gd name="connsiteX7" fmla="*/ 0 w 1276270"/>
              <a:gd name="connsiteY7" fmla="*/ 1201240 h 1328867"/>
              <a:gd name="connsiteX8" fmla="*/ 0 w 1276270"/>
              <a:gd name="connsiteY8" fmla="*/ 127627 h 132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6270" h="1328867">
                <a:moveTo>
                  <a:pt x="0" y="127627"/>
                </a:moveTo>
                <a:cubicBezTo>
                  <a:pt x="0" y="57141"/>
                  <a:pt x="57141" y="0"/>
                  <a:pt x="127627" y="0"/>
                </a:cubicBezTo>
                <a:lnTo>
                  <a:pt x="1148643" y="0"/>
                </a:lnTo>
                <a:cubicBezTo>
                  <a:pt x="1219129" y="0"/>
                  <a:pt x="1276270" y="57141"/>
                  <a:pt x="1276270" y="127627"/>
                </a:cubicBezTo>
                <a:lnTo>
                  <a:pt x="1276270" y="1201240"/>
                </a:lnTo>
                <a:cubicBezTo>
                  <a:pt x="1276270" y="1271726"/>
                  <a:pt x="1219129" y="1328867"/>
                  <a:pt x="1148643" y="1328867"/>
                </a:cubicBezTo>
                <a:lnTo>
                  <a:pt x="127627" y="1328867"/>
                </a:lnTo>
                <a:cubicBezTo>
                  <a:pt x="57141" y="1328867"/>
                  <a:pt x="0" y="1271726"/>
                  <a:pt x="0" y="1201240"/>
                </a:cubicBezTo>
                <a:lnTo>
                  <a:pt x="0" y="127627"/>
                </a:lnTo>
                <a:close/>
              </a:path>
            </a:pathLst>
          </a:custGeom>
          <a:ln>
            <a:solidFill>
              <a:schemeClr val="accent6"/>
            </a:solidFill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341" tIns="98341" rIns="98341" bIns="98341" numCol="1" spcCol="1270" anchor="ctr" anchorCtr="0">
            <a:noAutofit/>
          </a:bodyPr>
          <a:lstStyle/>
          <a:p>
            <a:pPr marL="0" lvl="0" indent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1200" kern="1200" dirty="0"/>
          </a:p>
        </p:txBody>
      </p:sp>
      <p:sp>
        <p:nvSpPr>
          <p:cNvPr id="31" name="Vapaamuotoinen: Muoto 30">
            <a:extLst>
              <a:ext uri="{FF2B5EF4-FFF2-40B4-BE49-F238E27FC236}">
                <a16:creationId xmlns:a16="http://schemas.microsoft.com/office/drawing/2014/main" id="{9B551414-F108-C809-125A-6F286D244B71}"/>
              </a:ext>
            </a:extLst>
          </p:cNvPr>
          <p:cNvSpPr/>
          <p:nvPr/>
        </p:nvSpPr>
        <p:spPr>
          <a:xfrm rot="5400000">
            <a:off x="11248963" y="3435509"/>
            <a:ext cx="270569" cy="316515"/>
          </a:xfrm>
          <a:custGeom>
            <a:avLst/>
            <a:gdLst>
              <a:gd name="connsiteX0" fmla="*/ 0 w 270569"/>
              <a:gd name="connsiteY0" fmla="*/ 63303 h 316515"/>
              <a:gd name="connsiteX1" fmla="*/ 135285 w 270569"/>
              <a:gd name="connsiteY1" fmla="*/ 63303 h 316515"/>
              <a:gd name="connsiteX2" fmla="*/ 135285 w 270569"/>
              <a:gd name="connsiteY2" fmla="*/ 0 h 316515"/>
              <a:gd name="connsiteX3" fmla="*/ 270569 w 270569"/>
              <a:gd name="connsiteY3" fmla="*/ 158258 h 316515"/>
              <a:gd name="connsiteX4" fmla="*/ 135285 w 270569"/>
              <a:gd name="connsiteY4" fmla="*/ 316515 h 316515"/>
              <a:gd name="connsiteX5" fmla="*/ 135285 w 270569"/>
              <a:gd name="connsiteY5" fmla="*/ 253212 h 316515"/>
              <a:gd name="connsiteX6" fmla="*/ 0 w 270569"/>
              <a:gd name="connsiteY6" fmla="*/ 253212 h 316515"/>
              <a:gd name="connsiteX7" fmla="*/ 0 w 270569"/>
              <a:gd name="connsiteY7" fmla="*/ 63303 h 31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569" h="316515">
                <a:moveTo>
                  <a:pt x="0" y="63303"/>
                </a:moveTo>
                <a:lnTo>
                  <a:pt x="135285" y="63303"/>
                </a:lnTo>
                <a:lnTo>
                  <a:pt x="135285" y="0"/>
                </a:lnTo>
                <a:lnTo>
                  <a:pt x="270569" y="158258"/>
                </a:lnTo>
                <a:lnTo>
                  <a:pt x="135285" y="316515"/>
                </a:lnTo>
                <a:lnTo>
                  <a:pt x="135285" y="253212"/>
                </a:lnTo>
                <a:lnTo>
                  <a:pt x="0" y="253212"/>
                </a:lnTo>
                <a:lnTo>
                  <a:pt x="0" y="63303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63303" rIns="81171" bIns="63303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1300" b="1" kern="1200"/>
          </a:p>
        </p:txBody>
      </p:sp>
      <p:sp>
        <p:nvSpPr>
          <p:cNvPr id="32" name="Vapaamuotoinen: Muoto 31">
            <a:extLst>
              <a:ext uri="{FF2B5EF4-FFF2-40B4-BE49-F238E27FC236}">
                <a16:creationId xmlns:a16="http://schemas.microsoft.com/office/drawing/2014/main" id="{40E711FA-95FD-63BB-E2A6-B9C05FFF8670}"/>
              </a:ext>
            </a:extLst>
          </p:cNvPr>
          <p:cNvSpPr/>
          <p:nvPr/>
        </p:nvSpPr>
        <p:spPr>
          <a:xfrm>
            <a:off x="10270836" y="3870012"/>
            <a:ext cx="1841595" cy="2099879"/>
          </a:xfrm>
          <a:custGeom>
            <a:avLst/>
            <a:gdLst>
              <a:gd name="connsiteX0" fmla="*/ 0 w 1276270"/>
              <a:gd name="connsiteY0" fmla="*/ 127627 h 1328867"/>
              <a:gd name="connsiteX1" fmla="*/ 127627 w 1276270"/>
              <a:gd name="connsiteY1" fmla="*/ 0 h 1328867"/>
              <a:gd name="connsiteX2" fmla="*/ 1148643 w 1276270"/>
              <a:gd name="connsiteY2" fmla="*/ 0 h 1328867"/>
              <a:gd name="connsiteX3" fmla="*/ 1276270 w 1276270"/>
              <a:gd name="connsiteY3" fmla="*/ 127627 h 1328867"/>
              <a:gd name="connsiteX4" fmla="*/ 1276270 w 1276270"/>
              <a:gd name="connsiteY4" fmla="*/ 1201240 h 1328867"/>
              <a:gd name="connsiteX5" fmla="*/ 1148643 w 1276270"/>
              <a:gd name="connsiteY5" fmla="*/ 1328867 h 1328867"/>
              <a:gd name="connsiteX6" fmla="*/ 127627 w 1276270"/>
              <a:gd name="connsiteY6" fmla="*/ 1328867 h 1328867"/>
              <a:gd name="connsiteX7" fmla="*/ 0 w 1276270"/>
              <a:gd name="connsiteY7" fmla="*/ 1201240 h 1328867"/>
              <a:gd name="connsiteX8" fmla="*/ 0 w 1276270"/>
              <a:gd name="connsiteY8" fmla="*/ 127627 h 132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6270" h="1328867">
                <a:moveTo>
                  <a:pt x="0" y="127627"/>
                </a:moveTo>
                <a:cubicBezTo>
                  <a:pt x="0" y="57141"/>
                  <a:pt x="57141" y="0"/>
                  <a:pt x="127627" y="0"/>
                </a:cubicBezTo>
                <a:lnTo>
                  <a:pt x="1148643" y="0"/>
                </a:lnTo>
                <a:cubicBezTo>
                  <a:pt x="1219129" y="0"/>
                  <a:pt x="1276270" y="57141"/>
                  <a:pt x="1276270" y="127627"/>
                </a:cubicBezTo>
                <a:lnTo>
                  <a:pt x="1276270" y="1201240"/>
                </a:lnTo>
                <a:cubicBezTo>
                  <a:pt x="1276270" y="1271726"/>
                  <a:pt x="1219129" y="1328867"/>
                  <a:pt x="1148643" y="1328867"/>
                </a:cubicBezTo>
                <a:lnTo>
                  <a:pt x="127627" y="1328867"/>
                </a:lnTo>
                <a:cubicBezTo>
                  <a:pt x="57141" y="1328867"/>
                  <a:pt x="0" y="1271726"/>
                  <a:pt x="0" y="1201240"/>
                </a:cubicBezTo>
                <a:lnTo>
                  <a:pt x="0" y="127627"/>
                </a:lnTo>
                <a:close/>
              </a:path>
            </a:pathLst>
          </a:custGeom>
          <a:ln>
            <a:solidFill>
              <a:schemeClr val="accent6"/>
            </a:solidFill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341" tIns="98341" rIns="98341" bIns="98341" numCol="1" spcCol="1270" anchor="ctr" anchorCtr="0">
            <a:noAutofit/>
          </a:bodyPr>
          <a:lstStyle/>
          <a:p>
            <a:pPr marL="0" lvl="0" indent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1200" kern="1200" dirty="0"/>
          </a:p>
        </p:txBody>
      </p:sp>
      <p:sp>
        <p:nvSpPr>
          <p:cNvPr id="33" name="Vapaamuotoinen: Muoto 32">
            <a:extLst>
              <a:ext uri="{FF2B5EF4-FFF2-40B4-BE49-F238E27FC236}">
                <a16:creationId xmlns:a16="http://schemas.microsoft.com/office/drawing/2014/main" id="{89F6D05A-9B9C-59E7-B893-35AEA3DB7CBF}"/>
              </a:ext>
            </a:extLst>
          </p:cNvPr>
          <p:cNvSpPr/>
          <p:nvPr/>
        </p:nvSpPr>
        <p:spPr>
          <a:xfrm rot="5400000">
            <a:off x="675197" y="3435509"/>
            <a:ext cx="270569" cy="316515"/>
          </a:xfrm>
          <a:custGeom>
            <a:avLst/>
            <a:gdLst>
              <a:gd name="connsiteX0" fmla="*/ 0 w 270569"/>
              <a:gd name="connsiteY0" fmla="*/ 63303 h 316515"/>
              <a:gd name="connsiteX1" fmla="*/ 135285 w 270569"/>
              <a:gd name="connsiteY1" fmla="*/ 63303 h 316515"/>
              <a:gd name="connsiteX2" fmla="*/ 135285 w 270569"/>
              <a:gd name="connsiteY2" fmla="*/ 0 h 316515"/>
              <a:gd name="connsiteX3" fmla="*/ 270569 w 270569"/>
              <a:gd name="connsiteY3" fmla="*/ 158258 h 316515"/>
              <a:gd name="connsiteX4" fmla="*/ 135285 w 270569"/>
              <a:gd name="connsiteY4" fmla="*/ 316515 h 316515"/>
              <a:gd name="connsiteX5" fmla="*/ 135285 w 270569"/>
              <a:gd name="connsiteY5" fmla="*/ 253212 h 316515"/>
              <a:gd name="connsiteX6" fmla="*/ 0 w 270569"/>
              <a:gd name="connsiteY6" fmla="*/ 253212 h 316515"/>
              <a:gd name="connsiteX7" fmla="*/ 0 w 270569"/>
              <a:gd name="connsiteY7" fmla="*/ 63303 h 31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569" h="316515">
                <a:moveTo>
                  <a:pt x="0" y="63303"/>
                </a:moveTo>
                <a:lnTo>
                  <a:pt x="135285" y="63303"/>
                </a:lnTo>
                <a:lnTo>
                  <a:pt x="135285" y="0"/>
                </a:lnTo>
                <a:lnTo>
                  <a:pt x="270569" y="158258"/>
                </a:lnTo>
                <a:lnTo>
                  <a:pt x="135285" y="316515"/>
                </a:lnTo>
                <a:lnTo>
                  <a:pt x="135285" y="253212"/>
                </a:lnTo>
                <a:lnTo>
                  <a:pt x="0" y="253212"/>
                </a:lnTo>
                <a:lnTo>
                  <a:pt x="0" y="63303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63303" rIns="81171" bIns="63303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1300" b="1" kern="1200"/>
          </a:p>
        </p:txBody>
      </p:sp>
      <p:sp>
        <p:nvSpPr>
          <p:cNvPr id="3" name="ProcessStep1">
            <a:extLst>
              <a:ext uri="{FF2B5EF4-FFF2-40B4-BE49-F238E27FC236}">
                <a16:creationId xmlns:a16="http://schemas.microsoft.com/office/drawing/2014/main" id="{36723089-B099-4496-8B76-8BC3F33B5E88}"/>
              </a:ext>
            </a:extLst>
          </p:cNvPr>
          <p:cNvSpPr/>
          <p:nvPr/>
        </p:nvSpPr>
        <p:spPr>
          <a:xfrm>
            <a:off x="190500" y="1587500"/>
            <a:ext cx="1778000" cy="1524000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3FAE2A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square" rtlCol="0" anchor="ctr" anchorCtr="0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Strong
strategy and
vision</a:t>
            </a:r>
          </a:p>
        </p:txBody>
      </p:sp>
      <p:sp>
        <p:nvSpPr>
          <p:cNvPr id="4" name="Arrow12">
            <a:extLst>
              <a:ext uri="{FF2B5EF4-FFF2-40B4-BE49-F238E27FC236}">
                <a16:creationId xmlns:a16="http://schemas.microsoft.com/office/drawing/2014/main" id="{E405903F-CA02-455E-82E8-D533EA46F2FE}"/>
              </a:ext>
            </a:extLst>
          </p:cNvPr>
          <p:cNvSpPr/>
          <p:nvPr/>
        </p:nvSpPr>
        <p:spPr>
          <a:xfrm>
            <a:off x="1968500" y="2095500"/>
            <a:ext cx="190500" cy="508000"/>
          </a:xfrm>
          <a:prstGeom prst="rightArrow">
            <a:avLst/>
          </a:prstGeom>
          <a:solidFill>
            <a:srgbClr val="BFBFBF"/>
          </a:solidFill>
          <a:ln w="0" cap="flat" cmpd="sng" algn="ctr">
            <a:solidFill>
              <a:srgbClr val="BFBFBF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5" name="ProcessStep2">
            <a:extLst>
              <a:ext uri="{FF2B5EF4-FFF2-40B4-BE49-F238E27FC236}">
                <a16:creationId xmlns:a16="http://schemas.microsoft.com/office/drawing/2014/main" id="{8C46F97C-4429-486D-A1E3-44EC0A88F92E}"/>
              </a:ext>
            </a:extLst>
          </p:cNvPr>
          <p:cNvSpPr/>
          <p:nvPr/>
        </p:nvSpPr>
        <p:spPr>
          <a:xfrm>
            <a:off x="2159000" y="1587500"/>
            <a:ext cx="1778000" cy="1524000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3FAE2A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square" rtlCol="0" anchor="ctr" anchorCtr="0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Request to join
from a partner
or network</a:t>
            </a:r>
          </a:p>
        </p:txBody>
      </p:sp>
      <p:sp>
        <p:nvSpPr>
          <p:cNvPr id="6" name="Arrow23">
            <a:extLst>
              <a:ext uri="{FF2B5EF4-FFF2-40B4-BE49-F238E27FC236}">
                <a16:creationId xmlns:a16="http://schemas.microsoft.com/office/drawing/2014/main" id="{052FD3DD-D7B9-4C5A-B2CC-0D4380F85F56}"/>
              </a:ext>
            </a:extLst>
          </p:cNvPr>
          <p:cNvSpPr/>
          <p:nvPr/>
        </p:nvSpPr>
        <p:spPr>
          <a:xfrm>
            <a:off x="3937000" y="2095500"/>
            <a:ext cx="190500" cy="508000"/>
          </a:xfrm>
          <a:prstGeom prst="rightArrow">
            <a:avLst/>
          </a:prstGeom>
          <a:solidFill>
            <a:srgbClr val="BFBFBF"/>
          </a:solidFill>
          <a:ln w="0" cap="flat" cmpd="sng" algn="ctr">
            <a:solidFill>
              <a:srgbClr val="BFBFBF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7" name="ProcessStep3">
            <a:extLst>
              <a:ext uri="{FF2B5EF4-FFF2-40B4-BE49-F238E27FC236}">
                <a16:creationId xmlns:a16="http://schemas.microsoft.com/office/drawing/2014/main" id="{92DACFED-4511-4686-9D93-50F5A43D68B7}"/>
              </a:ext>
            </a:extLst>
          </p:cNvPr>
          <p:cNvSpPr/>
          <p:nvPr/>
        </p:nvSpPr>
        <p:spPr>
          <a:xfrm>
            <a:off x="4127500" y="1587500"/>
            <a:ext cx="1778000" cy="1524000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3FAE2A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square" rtlCol="0" anchor="ctr" anchorCtr="0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Decision-making,
role definition
and co-funding</a:t>
            </a:r>
          </a:p>
        </p:txBody>
      </p:sp>
      <p:sp>
        <p:nvSpPr>
          <p:cNvPr id="8" name="Arrow34">
            <a:extLst>
              <a:ext uri="{FF2B5EF4-FFF2-40B4-BE49-F238E27FC236}">
                <a16:creationId xmlns:a16="http://schemas.microsoft.com/office/drawing/2014/main" id="{6354B403-5D27-4B24-ABB3-9D5E8481694F}"/>
              </a:ext>
            </a:extLst>
          </p:cNvPr>
          <p:cNvSpPr/>
          <p:nvPr/>
        </p:nvSpPr>
        <p:spPr>
          <a:xfrm>
            <a:off x="5905500" y="2095500"/>
            <a:ext cx="190500" cy="508000"/>
          </a:xfrm>
          <a:prstGeom prst="rightArrow">
            <a:avLst/>
          </a:prstGeom>
          <a:solidFill>
            <a:srgbClr val="BFBFBF"/>
          </a:solidFill>
          <a:ln w="0" cap="flat" cmpd="sng" algn="ctr">
            <a:solidFill>
              <a:srgbClr val="BFBFBF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9" name="ProcessStep4">
            <a:extLst>
              <a:ext uri="{FF2B5EF4-FFF2-40B4-BE49-F238E27FC236}">
                <a16:creationId xmlns:a16="http://schemas.microsoft.com/office/drawing/2014/main" id="{2DD757B2-CA99-4143-BA85-1AF8EE94B28F}"/>
              </a:ext>
            </a:extLst>
          </p:cNvPr>
          <p:cNvSpPr/>
          <p:nvPr/>
        </p:nvSpPr>
        <p:spPr>
          <a:xfrm>
            <a:off x="6096000" y="1587500"/>
            <a:ext cx="1778000" cy="1524000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3FAE2A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square" rtlCol="0" anchor="ctr" anchorCtr="0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Partner drafts the
project plan and
engages the
municipality as
needed</a:t>
            </a:r>
          </a:p>
        </p:txBody>
      </p:sp>
      <p:sp>
        <p:nvSpPr>
          <p:cNvPr id="10" name="Arrow45">
            <a:extLst>
              <a:ext uri="{FF2B5EF4-FFF2-40B4-BE49-F238E27FC236}">
                <a16:creationId xmlns:a16="http://schemas.microsoft.com/office/drawing/2014/main" id="{7E963FF1-3EE5-44A7-ACFC-302771B51B27}"/>
              </a:ext>
            </a:extLst>
          </p:cNvPr>
          <p:cNvSpPr/>
          <p:nvPr/>
        </p:nvSpPr>
        <p:spPr>
          <a:xfrm>
            <a:off x="7874000" y="2095500"/>
            <a:ext cx="190500" cy="508000"/>
          </a:xfrm>
          <a:prstGeom prst="rightArrow">
            <a:avLst/>
          </a:prstGeom>
          <a:solidFill>
            <a:srgbClr val="BFBFBF"/>
          </a:solidFill>
          <a:ln w="0" cap="flat" cmpd="sng" algn="ctr">
            <a:solidFill>
              <a:srgbClr val="BFBFBF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11" name="ProcessStep5">
            <a:extLst>
              <a:ext uri="{FF2B5EF4-FFF2-40B4-BE49-F238E27FC236}">
                <a16:creationId xmlns:a16="http://schemas.microsoft.com/office/drawing/2014/main" id="{3399291D-920C-44E6-91D8-1868CF35E850}"/>
              </a:ext>
            </a:extLst>
          </p:cNvPr>
          <p:cNvSpPr/>
          <p:nvPr/>
        </p:nvSpPr>
        <p:spPr>
          <a:xfrm>
            <a:off x="8064500" y="1587500"/>
            <a:ext cx="1778000" cy="1524000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3FAE2A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square" rtlCol="0" anchor="ctr" anchorCtr="0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Project
implementation</a:t>
            </a:r>
          </a:p>
        </p:txBody>
      </p:sp>
      <p:sp>
        <p:nvSpPr>
          <p:cNvPr id="12" name="Arrow56">
            <a:extLst>
              <a:ext uri="{FF2B5EF4-FFF2-40B4-BE49-F238E27FC236}">
                <a16:creationId xmlns:a16="http://schemas.microsoft.com/office/drawing/2014/main" id="{948204BF-88BE-4C15-94F0-B9D9CBCC5CE4}"/>
              </a:ext>
            </a:extLst>
          </p:cNvPr>
          <p:cNvSpPr/>
          <p:nvPr/>
        </p:nvSpPr>
        <p:spPr>
          <a:xfrm>
            <a:off x="9842500" y="2095500"/>
            <a:ext cx="190500" cy="508000"/>
          </a:xfrm>
          <a:prstGeom prst="rightArrow">
            <a:avLst/>
          </a:prstGeom>
          <a:solidFill>
            <a:srgbClr val="BFBFBF"/>
          </a:solidFill>
          <a:ln w="0" cap="flat" cmpd="sng" algn="ctr">
            <a:solidFill>
              <a:srgbClr val="BFBFBF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13" name="ProcessStep6">
            <a:extLst>
              <a:ext uri="{FF2B5EF4-FFF2-40B4-BE49-F238E27FC236}">
                <a16:creationId xmlns:a16="http://schemas.microsoft.com/office/drawing/2014/main" id="{AA661511-EE6D-4971-AD29-5344839A0347}"/>
              </a:ext>
            </a:extLst>
          </p:cNvPr>
          <p:cNvSpPr/>
          <p:nvPr/>
        </p:nvSpPr>
        <p:spPr>
          <a:xfrm>
            <a:off x="10033000" y="1587500"/>
            <a:ext cx="1778000" cy="1524000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3FAE2A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square" rtlCol="0" anchor="ctr" anchorCtr="0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Roll-out results
and impact</a:t>
            </a:r>
          </a:p>
        </p:txBody>
      </p:sp>
    </p:spTree>
    <p:extLst>
      <p:ext uri="{BB962C8B-B14F-4D97-AF65-F5344CB8AC3E}">
        <p14:creationId xmlns:p14="http://schemas.microsoft.com/office/powerpoint/2010/main" val="2874004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8BC85-D14A-BD06-B707-07DE38119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76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b="1" dirty="0"/>
              <a:t>6. </a:t>
            </a:r>
            <a:r>
              <a:rPr lang="fi-FI" sz="3600" b="1" dirty="0" err="1"/>
              <a:t>Municipality’s</a:t>
            </a:r>
            <a:r>
              <a:rPr lang="fi-FI" sz="3600" b="1" dirty="0"/>
              <a:t> </a:t>
            </a:r>
            <a:r>
              <a:rPr lang="fi-FI" sz="3600" b="1" dirty="0" err="1"/>
              <a:t>project</a:t>
            </a:r>
            <a:r>
              <a:rPr lang="fi-FI" sz="3600" b="1" dirty="0"/>
              <a:t> portfolio </a:t>
            </a:r>
            <a:r>
              <a:rPr lang="fi-FI" sz="3600" b="1" noProof="0" dirty="0"/>
              <a:t>(</a:t>
            </a:r>
            <a:r>
              <a:rPr lang="fi-FI" sz="3600" b="1" dirty="0"/>
              <a:t>status</a:t>
            </a:r>
            <a:r>
              <a:rPr lang="fi-FI" sz="3600" b="1" noProof="0" dirty="0"/>
              <a:t> xx/202X)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FF2E00A-BB89-D3D1-6CD5-B07D7D303D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846979"/>
              </p:ext>
            </p:extLst>
          </p:nvPr>
        </p:nvGraphicFramePr>
        <p:xfrm>
          <a:off x="838200" y="1690688"/>
          <a:ext cx="9847952" cy="311886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495460">
                  <a:extLst>
                    <a:ext uri="{9D8B030D-6E8A-4147-A177-3AD203B41FA5}">
                      <a16:colId xmlns:a16="http://schemas.microsoft.com/office/drawing/2014/main" val="2841604858"/>
                    </a:ext>
                  </a:extLst>
                </a:gridCol>
                <a:gridCol w="4352492">
                  <a:extLst>
                    <a:ext uri="{9D8B030D-6E8A-4147-A177-3AD203B41FA5}">
                      <a16:colId xmlns:a16="http://schemas.microsoft.com/office/drawing/2014/main" val="1561565922"/>
                    </a:ext>
                  </a:extLst>
                </a:gridCol>
              </a:tblGrid>
              <a:tr h="519810">
                <a:tc>
                  <a:txBody>
                    <a:bodyPr/>
                    <a:lstStyle/>
                    <a:p>
                      <a:r>
                        <a:rPr lang="fi-FI" noProof="0"/>
                        <a:t>Project portfolio contents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noProof="0"/>
                        <a:t>Portfolio size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793761"/>
                  </a:ext>
                </a:extLst>
              </a:tr>
              <a:tr h="519811">
                <a:tc>
                  <a:txBody>
                    <a:bodyPr/>
                    <a:lstStyle/>
                    <a:p>
                      <a:r>
                        <a:rPr lang="fi-FI" b="1" noProof="0"/>
                        <a:t>Number of ongoing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noProof="0"/>
                        <a:t>XX pcs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800373"/>
                  </a:ext>
                </a:extLst>
              </a:tr>
              <a:tr h="519811">
                <a:tc>
                  <a:txBody>
                    <a:bodyPr/>
                    <a:lstStyle/>
                    <a:p>
                      <a:r>
                        <a:rPr lang="fi-FI" b="1" noProof="0"/>
                        <a:t>Total project budget (€)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noProof="0"/>
                        <a:t>XX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49441"/>
                  </a:ext>
                </a:extLst>
              </a:tr>
              <a:tr h="519811">
                <a:tc>
                  <a:txBody>
                    <a:bodyPr/>
                    <a:lstStyle/>
                    <a:p>
                      <a:pPr algn="l"/>
                      <a:r>
                        <a:rPr lang="fi-FI" b="1" noProof="0"/>
                        <a:t>Total co-funding share (€)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noProof="0"/>
                        <a:t>XX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04517"/>
                  </a:ext>
                </a:extLst>
              </a:tr>
              <a:tr h="51981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i-FI" b="1" noProof="0"/>
                        <a:t>Number of staff in projects (FTE)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noProof="0"/>
                        <a:t>Xx FTE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041304"/>
                  </a:ext>
                </a:extLst>
              </a:tr>
              <a:tr h="51981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b="1" noProof="0"/>
                        <a:t>Funders across projects</a:t>
                      </a:r>
                      <a:endParaRPr lang="fi-FI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fi-FI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167108"/>
                  </a:ext>
                </a:extLst>
              </a:tr>
            </a:tbl>
          </a:graphicData>
        </a:graphic>
      </p:graphicFrame>
      <p:pic>
        <p:nvPicPr>
          <p:cNvPr id="4" name="Kuva 3" descr="Salkku ääriviiva">
            <a:extLst>
              <a:ext uri="{FF2B5EF4-FFF2-40B4-BE49-F238E27FC236}">
                <a16:creationId xmlns:a16="http://schemas.microsoft.com/office/drawing/2014/main" id="{E419EC63-2640-29E9-0952-DE88937155A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1532" y="209462"/>
            <a:ext cx="1636887" cy="1636887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366AC0DA-9435-B24F-1E4E-5C0FC2B43F2C}"/>
              </a:ext>
            </a:extLst>
          </p:cNvPr>
          <p:cNvSpPr/>
          <p:nvPr/>
        </p:nvSpPr>
        <p:spPr>
          <a:xfrm>
            <a:off x="4719536" y="5650992"/>
            <a:ext cx="2752928" cy="10871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b="1">
                <a:solidFill>
                  <a:schemeClr val="tx1"/>
                </a:solidFill>
              </a:rPr>
              <a:t>This can be used for extracts external RDI-profile.</a:t>
            </a:r>
            <a:endParaRPr lang="fi-FI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933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BED889D3-C89F-F122-CC3F-A3AC593FB8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Phase 3: Developing RDI activities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2C8FEDDD-578B-323D-2091-F5C3E5D86E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Municipality’s strengths as an RDI partner</a:t>
            </a:r>
          </a:p>
          <a:p>
            <a:r>
              <a:rPr lang="fi-FI"/>
              <a:t>Strategic priorities of RDI activities</a:t>
            </a:r>
          </a:p>
        </p:txBody>
      </p:sp>
    </p:spTree>
    <p:extLst>
      <p:ext uri="{BB962C8B-B14F-4D97-AF65-F5344CB8AC3E}">
        <p14:creationId xmlns:p14="http://schemas.microsoft.com/office/powerpoint/2010/main" val="4143173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C6EDAF-7B3C-4F3D-5605-C34B4BBB2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7. </a:t>
            </a:r>
            <a:r>
              <a:rPr lang="fi-FI" dirty="0" err="1"/>
              <a:t>Municipality’s</a:t>
            </a:r>
            <a:r>
              <a:rPr lang="fi-FI" dirty="0"/>
              <a:t> </a:t>
            </a:r>
            <a:r>
              <a:rPr lang="fi-FI" dirty="0" err="1"/>
              <a:t>strengths</a:t>
            </a:r>
            <a:r>
              <a:rPr lang="fi-FI" dirty="0"/>
              <a:t> as an RDI </a:t>
            </a:r>
            <a:r>
              <a:rPr lang="fi-FI" dirty="0" err="1"/>
              <a:t>partner</a:t>
            </a:r>
            <a:r>
              <a:rPr lang="fi-FI" dirty="0"/>
              <a:t> </a:t>
            </a:r>
            <a:r>
              <a:rPr lang="fi-FI" noProof="0" dirty="0"/>
              <a:t>– </a:t>
            </a:r>
            <a:r>
              <a:rPr lang="fi-FI" dirty="0" err="1"/>
              <a:t>why</a:t>
            </a:r>
            <a:r>
              <a:rPr lang="fi-FI" dirty="0"/>
              <a:t> to </a:t>
            </a:r>
            <a:r>
              <a:rPr lang="fi-FI" dirty="0" err="1"/>
              <a:t>choose</a:t>
            </a:r>
            <a:r>
              <a:rPr lang="fi-FI" dirty="0"/>
              <a:t> us</a:t>
            </a:r>
            <a:r>
              <a:rPr lang="fi-FI" noProof="0" dirty="0"/>
              <a:t>?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13CF760-607A-BA86-F5F6-A2BF00CAE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6515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C98744-3065-F5A1-107C-0295AFB05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228" y="332468"/>
            <a:ext cx="10515600" cy="1082676"/>
          </a:xfrm>
        </p:spPr>
        <p:txBody>
          <a:bodyPr/>
          <a:lstStyle/>
          <a:p>
            <a:r>
              <a:rPr lang="fi-FI" dirty="0"/>
              <a:t>8. </a:t>
            </a:r>
            <a:r>
              <a:rPr lang="fi-FI"/>
              <a:t>Strategic priorities of RDI activities</a:t>
            </a:r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F6B7FD6-7F4E-AA71-5E0F-9481E98EF811}"/>
              </a:ext>
            </a:extLst>
          </p:cNvPr>
          <p:cNvSpPr txBox="1"/>
          <p:nvPr/>
        </p:nvSpPr>
        <p:spPr>
          <a:xfrm>
            <a:off x="1447800" y="1334869"/>
            <a:ext cx="290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Strategic </a:t>
            </a:r>
            <a:r>
              <a:rPr lang="fi-FI" b="1" dirty="0" err="1"/>
              <a:t>priority</a:t>
            </a:r>
            <a:r>
              <a:rPr lang="fi-FI" b="1" dirty="0"/>
              <a:t> and/</a:t>
            </a:r>
            <a:r>
              <a:rPr lang="fi-FI" b="1" dirty="0" err="1"/>
              <a:t>or</a:t>
            </a:r>
            <a:r>
              <a:rPr lang="fi-FI" b="1" dirty="0"/>
              <a:t> action </a:t>
            </a:r>
            <a:r>
              <a:rPr lang="fi-FI" b="1" dirty="0" err="1"/>
              <a:t>programme</a:t>
            </a:r>
            <a:r>
              <a:rPr lang="fi-FI" b="1" dirty="0"/>
              <a:t>: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74E3DEA-DBFF-346C-CCC9-E034AFB028EF}"/>
              </a:ext>
            </a:extLst>
          </p:cNvPr>
          <p:cNvSpPr txBox="1"/>
          <p:nvPr/>
        </p:nvSpPr>
        <p:spPr>
          <a:xfrm>
            <a:off x="4259944" y="1484478"/>
            <a:ext cx="2906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RDI </a:t>
            </a:r>
            <a:r>
              <a:rPr lang="fi-FI" b="1" dirty="0" err="1"/>
              <a:t>activity</a:t>
            </a:r>
            <a:r>
              <a:rPr lang="fi-FI" b="1" dirty="0"/>
              <a:t> </a:t>
            </a:r>
            <a:r>
              <a:rPr lang="fi-FI" b="1" dirty="0" err="1"/>
              <a:t>priority</a:t>
            </a:r>
            <a:r>
              <a:rPr lang="fi-FI" b="1" dirty="0"/>
              <a:t>: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F11EC95-0DE3-9905-3248-96D6D07AD684}"/>
              </a:ext>
            </a:extLst>
          </p:cNvPr>
          <p:cNvSpPr txBox="1"/>
          <p:nvPr/>
        </p:nvSpPr>
        <p:spPr>
          <a:xfrm>
            <a:off x="7932057" y="1353361"/>
            <a:ext cx="290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/>
              <a:t>Objective</a:t>
            </a:r>
            <a:r>
              <a:rPr lang="fi-FI" b="1" dirty="0"/>
              <a:t>, </a:t>
            </a:r>
            <a:r>
              <a:rPr lang="fi-FI" b="1" dirty="0" err="1"/>
              <a:t>responsible</a:t>
            </a:r>
            <a:r>
              <a:rPr lang="fi-FI" b="1" dirty="0"/>
              <a:t> person: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03DD59A-3562-26C1-C2DF-E0CB63D7E7DB}"/>
              </a:ext>
            </a:extLst>
          </p:cNvPr>
          <p:cNvGrpSpPr/>
          <p:nvPr/>
        </p:nvGrpSpPr>
        <p:grpSpPr>
          <a:xfrm>
            <a:off x="533400" y="2032000"/>
            <a:ext cx="11137900" cy="1168400"/>
            <a:chOff x="533400" y="2032000"/>
            <a:chExt cx="11137900" cy="1168400"/>
          </a:xfrm>
        </p:grpSpPr>
        <p:sp>
          <p:nvSpPr>
            <p:cNvPr id="5" name="row1_icon">
              <a:extLst>
                <a:ext uri="{FF2B5EF4-FFF2-40B4-BE49-F238E27FC236}">
                  <a16:creationId xmlns:a16="http://schemas.microsoft.com/office/drawing/2014/main" id="{79BBE728-0189-47FE-9DF1-67D879E358AC}"/>
                </a:ext>
              </a:extLst>
            </p:cNvPr>
            <p:cNvSpPr/>
            <p:nvPr/>
          </p:nvSpPr>
          <p:spPr>
            <a:xfrm>
              <a:off x="533400" y="2247900"/>
              <a:ext cx="736600" cy="736600"/>
            </a:xfrm>
            <a:prstGeom prst="ellipse">
              <a:avLst/>
            </a:prstGeom>
            <a:noFill/>
            <a:ln w="25400" cap="flat" cmpd="sng" algn="ctr">
              <a:solidFill>
                <a:srgbClr val="1B8798">
                  <a:alpha val="100000"/>
                </a:srgbClr>
              </a:solidFill>
              <a:prstDash val="solid"/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en-US"/>
            </a:p>
          </p:txBody>
        </p:sp>
        <p:sp>
          <p:nvSpPr>
            <p:cNvPr id="9" name="row1_strategic">
              <a:extLst>
                <a:ext uri="{FF2B5EF4-FFF2-40B4-BE49-F238E27FC236}">
                  <a16:creationId xmlns:a16="http://schemas.microsoft.com/office/drawing/2014/main" id="{1989FAD8-F46D-4F33-A52C-FC1DC81B98F4}"/>
                </a:ext>
              </a:extLst>
            </p:cNvPr>
            <p:cNvSpPr/>
            <p:nvPr/>
          </p:nvSpPr>
          <p:spPr>
            <a:xfrm>
              <a:off x="1447800" y="2032000"/>
              <a:ext cx="2667000" cy="1168400"/>
            </a:xfrm>
            <a:prstGeom prst="roundRect">
              <a:avLst/>
            </a:prstGeom>
            <a:solidFill>
              <a:srgbClr val="1B8798"/>
            </a:solidFill>
            <a:ln w="0" cap="flat" cmpd="sng" algn="ctr">
              <a:solidFill>
                <a:srgbClr val="156082">
                  <a:shade val="15000"/>
                </a:srgbClr>
              </a:solidFill>
              <a:prstDash val="solid"/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ctr" anchorCtr="0"/>
            <a:lstStyle/>
            <a:p>
              <a:pPr algn="ctr"/>
              <a:r>
                <a:rPr lang="en-US" sz="1400">
                  <a:solidFill>
                    <a:srgbClr val="FFFFFF"/>
                  </a:solidFill>
                  <a:latin typeface="Aptos"/>
                </a:rPr>
                <a:t>Strategic priority / action programme</a:t>
              </a:r>
            </a:p>
          </p:txBody>
        </p:sp>
        <p:sp>
          <p:nvSpPr>
            <p:cNvPr id="10" name="row1_content">
              <a:extLst>
                <a:ext uri="{FF2B5EF4-FFF2-40B4-BE49-F238E27FC236}">
                  <a16:creationId xmlns:a16="http://schemas.microsoft.com/office/drawing/2014/main" id="{592947C3-AAD9-42B1-9557-5A158F01FEA7}"/>
                </a:ext>
              </a:extLst>
            </p:cNvPr>
            <p:cNvSpPr/>
            <p:nvPr/>
          </p:nvSpPr>
          <p:spPr>
            <a:xfrm>
              <a:off x="4051300" y="2032000"/>
              <a:ext cx="2921000" cy="1168400"/>
            </a:xfrm>
            <a:prstGeom prst="roundRect">
              <a:avLst/>
            </a:prstGeom>
            <a:solidFill>
              <a:srgbClr val="1B8798"/>
            </a:solidFill>
            <a:ln w="0" cap="flat" cmpd="sng" algn="ctr">
              <a:solidFill>
                <a:srgbClr val="156082">
                  <a:shade val="15000"/>
                </a:srgbClr>
              </a:solidFill>
              <a:prstDash val="solid"/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ctr" anchorCtr="0"/>
            <a:lstStyle/>
            <a:p>
              <a:pPr algn="ctr"/>
              <a:r>
                <a:rPr lang="en-US" sz="2800" dirty="0">
                  <a:solidFill>
                    <a:srgbClr val="FFFFFF"/>
                  </a:solidFill>
                  <a:latin typeface="Aptos"/>
                </a:rPr>
                <a:t>Content</a:t>
              </a:r>
            </a:p>
          </p:txBody>
        </p:sp>
        <p:sp>
          <p:nvSpPr>
            <p:cNvPr id="11" name="row1_description">
              <a:extLst>
                <a:ext uri="{FF2B5EF4-FFF2-40B4-BE49-F238E27FC236}">
                  <a16:creationId xmlns:a16="http://schemas.microsoft.com/office/drawing/2014/main" id="{40004A6C-175B-4B15-9768-ECBDE2B027FA}"/>
                </a:ext>
              </a:extLst>
            </p:cNvPr>
            <p:cNvSpPr/>
            <p:nvPr/>
          </p:nvSpPr>
          <p:spPr>
            <a:xfrm>
              <a:off x="7099300" y="2032000"/>
              <a:ext cx="4572000" cy="1168400"/>
            </a:xfrm>
            <a:prstGeom prst="roundRect">
              <a:avLst/>
            </a:prstGeom>
            <a:solidFill>
              <a:srgbClr val="DFE2E4"/>
            </a:solidFill>
            <a:ln w="12700" cap="flat" cmpd="sng" algn="ctr">
              <a:solidFill>
                <a:srgbClr val="1B8798">
                  <a:alpha val="100000"/>
                </a:srgbClr>
              </a:solidFill>
              <a:prstDash val="solid"/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lIns="228600" rtlCol="0" anchor="ctr" anchorCtr="0"/>
            <a:lstStyle/>
            <a:p>
              <a:r>
                <a:rPr lang="en-US" sz="2400">
                  <a:solidFill>
                    <a:srgbClr val="2E2E2E"/>
                  </a:solidFill>
                  <a:latin typeface="Aptos"/>
                </a:rPr>
                <a:t>• Description here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0C5A53E-14ED-5770-EABF-EEEE1BC95F20}"/>
              </a:ext>
            </a:extLst>
          </p:cNvPr>
          <p:cNvGrpSpPr/>
          <p:nvPr/>
        </p:nvGrpSpPr>
        <p:grpSpPr>
          <a:xfrm>
            <a:off x="533400" y="3454400"/>
            <a:ext cx="11137900" cy="1168400"/>
            <a:chOff x="533400" y="3454400"/>
            <a:chExt cx="11137900" cy="1168400"/>
          </a:xfrm>
        </p:grpSpPr>
        <p:sp>
          <p:nvSpPr>
            <p:cNvPr id="12" name="row2_icon">
              <a:extLst>
                <a:ext uri="{FF2B5EF4-FFF2-40B4-BE49-F238E27FC236}">
                  <a16:creationId xmlns:a16="http://schemas.microsoft.com/office/drawing/2014/main" id="{9EA9B44E-0FE0-452A-88F8-C446F413BEA7}"/>
                </a:ext>
              </a:extLst>
            </p:cNvPr>
            <p:cNvSpPr/>
            <p:nvPr/>
          </p:nvSpPr>
          <p:spPr>
            <a:xfrm>
              <a:off x="533400" y="3670300"/>
              <a:ext cx="736600" cy="736600"/>
            </a:xfrm>
            <a:prstGeom prst="ellipse">
              <a:avLst/>
            </a:prstGeom>
            <a:noFill/>
            <a:ln w="25400" cap="flat" cmpd="sng" algn="ctr">
              <a:solidFill>
                <a:srgbClr val="1B8798">
                  <a:alpha val="100000"/>
                </a:srgbClr>
              </a:solidFill>
              <a:prstDash val="solid"/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en-US"/>
            </a:p>
          </p:txBody>
        </p:sp>
        <p:sp>
          <p:nvSpPr>
            <p:cNvPr id="13" name="row2_strategic">
              <a:extLst>
                <a:ext uri="{FF2B5EF4-FFF2-40B4-BE49-F238E27FC236}">
                  <a16:creationId xmlns:a16="http://schemas.microsoft.com/office/drawing/2014/main" id="{BD83DDEF-3B4D-4AE2-BF1E-0EBC72D313B0}"/>
                </a:ext>
              </a:extLst>
            </p:cNvPr>
            <p:cNvSpPr/>
            <p:nvPr/>
          </p:nvSpPr>
          <p:spPr>
            <a:xfrm>
              <a:off x="1447800" y="3454400"/>
              <a:ext cx="2667000" cy="1168400"/>
            </a:xfrm>
            <a:prstGeom prst="roundRect">
              <a:avLst/>
            </a:prstGeom>
            <a:solidFill>
              <a:srgbClr val="1B8798"/>
            </a:solidFill>
            <a:ln w="0" cap="flat" cmpd="sng" algn="ctr">
              <a:solidFill>
                <a:srgbClr val="156082">
                  <a:shade val="15000"/>
                </a:srgbClr>
              </a:solidFill>
              <a:prstDash val="solid"/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ctr" anchorCtr="0"/>
            <a:lstStyle/>
            <a:p>
              <a:pPr algn="ctr"/>
              <a:r>
                <a:rPr lang="en-US" sz="1400">
                  <a:solidFill>
                    <a:srgbClr val="FFFFFF"/>
                  </a:solidFill>
                  <a:latin typeface="Aptos"/>
                </a:rPr>
                <a:t>Strategic priority / action programme</a:t>
              </a:r>
            </a:p>
          </p:txBody>
        </p:sp>
        <p:sp>
          <p:nvSpPr>
            <p:cNvPr id="14" name="row2_content">
              <a:extLst>
                <a:ext uri="{FF2B5EF4-FFF2-40B4-BE49-F238E27FC236}">
                  <a16:creationId xmlns:a16="http://schemas.microsoft.com/office/drawing/2014/main" id="{381817AE-9175-4805-ADB2-294507F0B304}"/>
                </a:ext>
              </a:extLst>
            </p:cNvPr>
            <p:cNvSpPr/>
            <p:nvPr/>
          </p:nvSpPr>
          <p:spPr>
            <a:xfrm>
              <a:off x="4051300" y="3454400"/>
              <a:ext cx="2921000" cy="1168400"/>
            </a:xfrm>
            <a:prstGeom prst="roundRect">
              <a:avLst/>
            </a:prstGeom>
            <a:solidFill>
              <a:srgbClr val="1B8798"/>
            </a:solidFill>
            <a:ln w="0" cap="flat" cmpd="sng" algn="ctr">
              <a:solidFill>
                <a:srgbClr val="156082">
                  <a:shade val="15000"/>
                </a:srgbClr>
              </a:solidFill>
              <a:prstDash val="solid"/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ctr" anchorCtr="0"/>
            <a:lstStyle/>
            <a:p>
              <a:pPr algn="ctr"/>
              <a:r>
                <a:rPr lang="en-US" sz="2800">
                  <a:solidFill>
                    <a:srgbClr val="FFFFFF"/>
                  </a:solidFill>
                  <a:latin typeface="Aptos"/>
                </a:rPr>
                <a:t>Content</a:t>
              </a:r>
            </a:p>
          </p:txBody>
        </p:sp>
        <p:sp>
          <p:nvSpPr>
            <p:cNvPr id="15" name="row2_description">
              <a:extLst>
                <a:ext uri="{FF2B5EF4-FFF2-40B4-BE49-F238E27FC236}">
                  <a16:creationId xmlns:a16="http://schemas.microsoft.com/office/drawing/2014/main" id="{31576851-6788-441C-99AC-0543BE5EDB6A}"/>
                </a:ext>
              </a:extLst>
            </p:cNvPr>
            <p:cNvSpPr/>
            <p:nvPr/>
          </p:nvSpPr>
          <p:spPr>
            <a:xfrm>
              <a:off x="7099300" y="3454400"/>
              <a:ext cx="4572000" cy="1168400"/>
            </a:xfrm>
            <a:prstGeom prst="roundRect">
              <a:avLst/>
            </a:prstGeom>
            <a:solidFill>
              <a:srgbClr val="DFE2E4"/>
            </a:solidFill>
            <a:ln w="12700" cap="flat" cmpd="sng" algn="ctr">
              <a:solidFill>
                <a:srgbClr val="1B8798">
                  <a:alpha val="100000"/>
                </a:srgbClr>
              </a:solidFill>
              <a:prstDash val="solid"/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lIns="228600" rtlCol="0" anchor="ctr" anchorCtr="0"/>
            <a:lstStyle/>
            <a:p>
              <a:r>
                <a:rPr lang="en-US" sz="2400">
                  <a:solidFill>
                    <a:srgbClr val="2E2E2E"/>
                  </a:solidFill>
                  <a:latin typeface="Aptos"/>
                </a:rPr>
                <a:t>• Description here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49DB9B2-6086-BBE2-29EE-E0A0978A78CC}"/>
              </a:ext>
            </a:extLst>
          </p:cNvPr>
          <p:cNvGrpSpPr/>
          <p:nvPr/>
        </p:nvGrpSpPr>
        <p:grpSpPr>
          <a:xfrm>
            <a:off x="533400" y="4876800"/>
            <a:ext cx="11137900" cy="1168400"/>
            <a:chOff x="533400" y="4876800"/>
            <a:chExt cx="11137900" cy="1168400"/>
          </a:xfrm>
        </p:grpSpPr>
        <p:sp>
          <p:nvSpPr>
            <p:cNvPr id="16" name="row3_icon">
              <a:extLst>
                <a:ext uri="{FF2B5EF4-FFF2-40B4-BE49-F238E27FC236}">
                  <a16:creationId xmlns:a16="http://schemas.microsoft.com/office/drawing/2014/main" id="{33549DD1-7D25-4F7F-BB3F-35D3819327EB}"/>
                </a:ext>
              </a:extLst>
            </p:cNvPr>
            <p:cNvSpPr/>
            <p:nvPr/>
          </p:nvSpPr>
          <p:spPr>
            <a:xfrm>
              <a:off x="533400" y="5092700"/>
              <a:ext cx="736600" cy="736600"/>
            </a:xfrm>
            <a:prstGeom prst="ellipse">
              <a:avLst/>
            </a:prstGeom>
            <a:noFill/>
            <a:ln w="25400" cap="flat" cmpd="sng" algn="ctr">
              <a:solidFill>
                <a:srgbClr val="1B8798">
                  <a:alpha val="100000"/>
                </a:srgbClr>
              </a:solidFill>
              <a:prstDash val="solid"/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en-US"/>
            </a:p>
          </p:txBody>
        </p:sp>
        <p:sp>
          <p:nvSpPr>
            <p:cNvPr id="17" name="row3_strategic">
              <a:extLst>
                <a:ext uri="{FF2B5EF4-FFF2-40B4-BE49-F238E27FC236}">
                  <a16:creationId xmlns:a16="http://schemas.microsoft.com/office/drawing/2014/main" id="{ECCBDE62-5A10-454D-BFDE-1F5ABCDAB663}"/>
                </a:ext>
              </a:extLst>
            </p:cNvPr>
            <p:cNvSpPr/>
            <p:nvPr/>
          </p:nvSpPr>
          <p:spPr>
            <a:xfrm>
              <a:off x="1447800" y="4876800"/>
              <a:ext cx="2667000" cy="1168400"/>
            </a:xfrm>
            <a:prstGeom prst="roundRect">
              <a:avLst/>
            </a:prstGeom>
            <a:solidFill>
              <a:srgbClr val="1B8798"/>
            </a:solidFill>
            <a:ln w="0" cap="flat" cmpd="sng" algn="ctr">
              <a:solidFill>
                <a:srgbClr val="156082">
                  <a:shade val="15000"/>
                </a:srgbClr>
              </a:solidFill>
              <a:prstDash val="solid"/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ctr" anchorCtr="0"/>
            <a:lstStyle/>
            <a:p>
              <a:pPr algn="ctr"/>
              <a:r>
                <a:rPr lang="en-US" sz="1400">
                  <a:solidFill>
                    <a:srgbClr val="FFFFFF"/>
                  </a:solidFill>
                  <a:latin typeface="Aptos"/>
                </a:rPr>
                <a:t>Strategic priority / action programme</a:t>
              </a:r>
            </a:p>
          </p:txBody>
        </p:sp>
        <p:sp>
          <p:nvSpPr>
            <p:cNvPr id="18" name="row3_content">
              <a:extLst>
                <a:ext uri="{FF2B5EF4-FFF2-40B4-BE49-F238E27FC236}">
                  <a16:creationId xmlns:a16="http://schemas.microsoft.com/office/drawing/2014/main" id="{2B963507-9188-4328-B8F3-F59C0C7C4367}"/>
                </a:ext>
              </a:extLst>
            </p:cNvPr>
            <p:cNvSpPr/>
            <p:nvPr/>
          </p:nvSpPr>
          <p:spPr>
            <a:xfrm>
              <a:off x="4051300" y="4876800"/>
              <a:ext cx="2921000" cy="1168400"/>
            </a:xfrm>
            <a:prstGeom prst="roundRect">
              <a:avLst/>
            </a:prstGeom>
            <a:solidFill>
              <a:srgbClr val="1B8798"/>
            </a:solidFill>
            <a:ln w="0" cap="flat" cmpd="sng" algn="ctr">
              <a:solidFill>
                <a:srgbClr val="156082">
                  <a:shade val="15000"/>
                </a:srgbClr>
              </a:solidFill>
              <a:prstDash val="solid"/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ctr" anchorCtr="0"/>
            <a:lstStyle/>
            <a:p>
              <a:pPr algn="ctr"/>
              <a:r>
                <a:rPr lang="en-US" sz="2800">
                  <a:solidFill>
                    <a:srgbClr val="FFFFFF"/>
                  </a:solidFill>
                  <a:latin typeface="Aptos"/>
                </a:rPr>
                <a:t>Content</a:t>
              </a:r>
            </a:p>
          </p:txBody>
        </p:sp>
        <p:sp>
          <p:nvSpPr>
            <p:cNvPr id="19" name="row3_description">
              <a:extLst>
                <a:ext uri="{FF2B5EF4-FFF2-40B4-BE49-F238E27FC236}">
                  <a16:creationId xmlns:a16="http://schemas.microsoft.com/office/drawing/2014/main" id="{276C8EAE-DED8-403C-AF28-468CE51F5803}"/>
                </a:ext>
              </a:extLst>
            </p:cNvPr>
            <p:cNvSpPr/>
            <p:nvPr/>
          </p:nvSpPr>
          <p:spPr>
            <a:xfrm>
              <a:off x="7099300" y="4876800"/>
              <a:ext cx="4572000" cy="1168400"/>
            </a:xfrm>
            <a:prstGeom prst="roundRect">
              <a:avLst/>
            </a:prstGeom>
            <a:solidFill>
              <a:srgbClr val="DFE2E4"/>
            </a:solidFill>
            <a:ln w="12700" cap="flat" cmpd="sng" algn="ctr">
              <a:solidFill>
                <a:srgbClr val="1B8798">
                  <a:alpha val="100000"/>
                </a:srgbClr>
              </a:solidFill>
              <a:prstDash val="solid"/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lIns="228600" rtlCol="0" anchor="ctr" anchorCtr="0"/>
            <a:lstStyle/>
            <a:p>
              <a:r>
                <a:rPr lang="en-US" sz="2400">
                  <a:solidFill>
                    <a:srgbClr val="2E2E2E"/>
                  </a:solidFill>
                  <a:latin typeface="Aptos"/>
                </a:rPr>
                <a:t>• Description here</a:t>
              </a:r>
            </a:p>
          </p:txBody>
        </p:sp>
      </p:grpSp>
      <p:pic>
        <p:nvPicPr>
          <p:cNvPr id="3" name="Picture 2" descr="Flat vector line icon of a connected network (three to five nodes linked by lines), centered, clean rounded line caps, stroke color teal #1B8798, on a pure white background to blend with the slide, no text, no gradients, no shadows, crisp edges, high contrast, simple modern style.">
            <a:extLst>
              <a:ext uri="{FF2B5EF4-FFF2-40B4-BE49-F238E27FC236}">
                <a16:creationId xmlns:a16="http://schemas.microsoft.com/office/drawing/2014/main" id="{BAA7D340-8CB6-4824-ABB8-2118CF4A6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24100"/>
            <a:ext cx="584200" cy="584200"/>
          </a:xfrm>
          <a:prstGeom prst="rect">
            <a:avLst/>
          </a:prstGeom>
        </p:spPr>
      </p:pic>
      <p:pic>
        <p:nvPicPr>
          <p:cNvPr id="4" name="Picture 3" descr="Flat vector line icon of a jigsaw puzzle piece, centered, clean rounded line caps, stroke color teal #1B8798, on a pure white background to blend with the slide, no text, no gradients, no shadows, crisp edges, simple modern style.">
            <a:extLst>
              <a:ext uri="{FF2B5EF4-FFF2-40B4-BE49-F238E27FC236}">
                <a16:creationId xmlns:a16="http://schemas.microsoft.com/office/drawing/2014/main" id="{FD75AC1C-F40F-49BD-817B-99149EF02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746500"/>
            <a:ext cx="584200" cy="584200"/>
          </a:xfrm>
          <a:prstGeom prst="rect">
            <a:avLst/>
          </a:prstGeom>
        </p:spPr>
      </p:pic>
      <p:pic>
        <p:nvPicPr>
          <p:cNvPr id="23" name="Picture 22" descr="Flat vector line icon of a factory/industrial building with a small chimney, centered, clean rounded line caps, stroke color teal #1B8798, on a pure white background to blend with the slide, no text, no gradients, no shadows, crisp edges, simple modern style.">
            <a:extLst>
              <a:ext uri="{FF2B5EF4-FFF2-40B4-BE49-F238E27FC236}">
                <a16:creationId xmlns:a16="http://schemas.microsoft.com/office/drawing/2014/main" id="{2A31D70A-7F60-4BB8-9D1B-61E9C7D48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5168900"/>
            <a:ext cx="5842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48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D2C6F-C8B7-75AF-6C62-87C66B230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B82513E0-B2A2-FF3E-8891-693F05D174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Phase</a:t>
            </a:r>
            <a:r>
              <a:rPr lang="fi-FI" dirty="0"/>
              <a:t> 4: </a:t>
            </a:r>
            <a:r>
              <a:rPr lang="fi-FI" dirty="0" err="1"/>
              <a:t>Implementing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RDI </a:t>
            </a:r>
            <a:r>
              <a:rPr lang="fi-FI" dirty="0" err="1"/>
              <a:t>profile</a:t>
            </a:r>
            <a:endParaRPr lang="fi-FI" dirty="0"/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3F479C60-2663-94BF-CC3E-D2B9911BF3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Action plan</a:t>
            </a:r>
          </a:p>
        </p:txBody>
      </p:sp>
    </p:spTree>
    <p:extLst>
      <p:ext uri="{BB962C8B-B14F-4D97-AF65-F5344CB8AC3E}">
        <p14:creationId xmlns:p14="http://schemas.microsoft.com/office/powerpoint/2010/main" val="3026649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C44528-AC51-6B0B-2C43-04134856F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9. RD</a:t>
            </a:r>
            <a:r>
              <a:rPr lang="fi-FI" dirty="0"/>
              <a:t>I </a:t>
            </a:r>
            <a:r>
              <a:rPr lang="fi-FI" dirty="0" err="1"/>
              <a:t>profile</a:t>
            </a:r>
            <a:r>
              <a:rPr lang="fi-FI" dirty="0"/>
              <a:t> action </a:t>
            </a:r>
            <a:r>
              <a:rPr lang="fi-FI" dirty="0" err="1"/>
              <a:t>plan</a:t>
            </a:r>
            <a:endParaRPr lang="fi-FI" noProof="0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A477DC1-AEB1-BB1D-2770-904F427F3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i="1"/>
              <a:t>Based on internal discussion, write here the actions you could take e.g. over a 6 months–1 year period. Also consider who is responsible for moving this forward.</a:t>
            </a:r>
            <a:r>
              <a:rPr lang="en-US" sz="2000"/>
              <a:t>​</a:t>
            </a:r>
            <a:endParaRPr lang="en-US"/>
          </a:p>
        </p:txBody>
      </p:sp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71CB78D7-8EC3-B36F-29F9-C2D5E00D96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327995"/>
              </p:ext>
            </p:extLst>
          </p:nvPr>
        </p:nvGraphicFramePr>
        <p:xfrm>
          <a:off x="838200" y="2667000"/>
          <a:ext cx="10874830" cy="3882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966">
                  <a:extLst>
                    <a:ext uri="{9D8B030D-6E8A-4147-A177-3AD203B41FA5}">
                      <a16:colId xmlns:a16="http://schemas.microsoft.com/office/drawing/2014/main" val="3416888269"/>
                    </a:ext>
                  </a:extLst>
                </a:gridCol>
                <a:gridCol w="2174966">
                  <a:extLst>
                    <a:ext uri="{9D8B030D-6E8A-4147-A177-3AD203B41FA5}">
                      <a16:colId xmlns:a16="http://schemas.microsoft.com/office/drawing/2014/main" val="3586397727"/>
                    </a:ext>
                  </a:extLst>
                </a:gridCol>
                <a:gridCol w="2174966">
                  <a:extLst>
                    <a:ext uri="{9D8B030D-6E8A-4147-A177-3AD203B41FA5}">
                      <a16:colId xmlns:a16="http://schemas.microsoft.com/office/drawing/2014/main" val="1981555582"/>
                    </a:ext>
                  </a:extLst>
                </a:gridCol>
                <a:gridCol w="2174966">
                  <a:extLst>
                    <a:ext uri="{9D8B030D-6E8A-4147-A177-3AD203B41FA5}">
                      <a16:colId xmlns:a16="http://schemas.microsoft.com/office/drawing/2014/main" val="952136260"/>
                    </a:ext>
                  </a:extLst>
                </a:gridCol>
                <a:gridCol w="2174966">
                  <a:extLst>
                    <a:ext uri="{9D8B030D-6E8A-4147-A177-3AD203B41FA5}">
                      <a16:colId xmlns:a16="http://schemas.microsoft.com/office/drawing/2014/main" val="2800390065"/>
                    </a:ext>
                  </a:extLst>
                </a:gridCol>
              </a:tblGrid>
              <a:tr h="674051">
                <a:tc>
                  <a:txBody>
                    <a:bodyPr/>
                    <a:lstStyle/>
                    <a:p>
                      <a:r>
                        <a:rPr lang="fi-FI" sz="160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/>
                        <a:t>What to do first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/>
                        <a:t>Responsible person(s) in the municipality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/>
                        <a:t>Schedule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/>
                        <a:t>Other 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907862"/>
                  </a:ext>
                </a:extLst>
              </a:tr>
              <a:tr h="509903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75569"/>
                  </a:ext>
                </a:extLst>
              </a:tr>
              <a:tr h="509903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579684"/>
                  </a:ext>
                </a:extLst>
              </a:tr>
              <a:tr h="509903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571606"/>
                  </a:ext>
                </a:extLst>
              </a:tr>
              <a:tr h="509903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192643"/>
                  </a:ext>
                </a:extLst>
              </a:tr>
              <a:tr h="509903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487354"/>
                  </a:ext>
                </a:extLst>
              </a:tr>
              <a:tr h="509903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10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942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2AF9E-93F8-7504-B9D5-04B2CC47F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DD0617-087F-19FE-675D-59E6DB539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1555523"/>
          </a:xfrm>
        </p:spPr>
        <p:txBody>
          <a:bodyPr>
            <a:normAutofit fontScale="90000"/>
          </a:bodyPr>
          <a:lstStyle/>
          <a:p>
            <a:r>
              <a:rPr lang="fi-FI" b="1"/>
              <a:t>Phase 1: Preparing to Develop the RDI Profile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3F66FA4-836C-8008-DC2D-90BF6B802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25486"/>
            <a:ext cx="9144000" cy="2732314"/>
          </a:xfrm>
        </p:spPr>
        <p:txBody>
          <a:bodyPr>
            <a:normAutofit/>
          </a:bodyPr>
          <a:lstStyle/>
          <a:p>
            <a:r>
              <a:rPr lang="fi-FI"/>
              <a:t>Contents</a:t>
            </a:r>
            <a:r>
              <a:rPr lang="fi-FI" dirty="0"/>
              <a:t>:</a:t>
            </a:r>
          </a:p>
          <a:p>
            <a:r>
              <a:rPr lang="fi-FI">
                <a:solidFill>
                  <a:srgbClr val="000000"/>
                </a:solidFill>
                <a:latin typeface="Aptos" panose="020B0004020202020204" pitchFamily="34" charset="0"/>
              </a:rPr>
              <a:t>Coordination </a:t>
            </a:r>
            <a:r>
              <a:rPr lang="fi-FI"/>
              <a:t>and Scope Definition of the RDI </a:t>
            </a:r>
            <a:r>
              <a:rPr lang="fi-FI">
                <a:solidFill>
                  <a:srgbClr val="000000"/>
                </a:solidFill>
                <a:latin typeface="Aptos" panose="020B0004020202020204" pitchFamily="34" charset="0"/>
              </a:rPr>
              <a:t>Profile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9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D571A-7D92-6D07-BC9D-EC66AD37A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0044D7-8475-96B7-ECD4-BAFEB3B36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1. Coordination and Scoping of the RDI Profile in the Municipality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29E78274-BB2F-4D4A-EF86-17C52A2EBC6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90738768"/>
              </p:ext>
            </p:extLst>
          </p:nvPr>
        </p:nvGraphicFramePr>
        <p:xfrm>
          <a:off x="838200" y="1825625"/>
          <a:ext cx="4887686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3843">
                  <a:extLst>
                    <a:ext uri="{9D8B030D-6E8A-4147-A177-3AD203B41FA5}">
                      <a16:colId xmlns:a16="http://schemas.microsoft.com/office/drawing/2014/main" val="2506631762"/>
                    </a:ext>
                  </a:extLst>
                </a:gridCol>
                <a:gridCol w="2443843">
                  <a:extLst>
                    <a:ext uri="{9D8B030D-6E8A-4147-A177-3AD203B41FA5}">
                      <a16:colId xmlns:a16="http://schemas.microsoft.com/office/drawing/2014/main" val="165597964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fi-FI"/>
                        <a:t>Coordination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233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Coordinator of the RDI profile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/>
                        <a:t>Name, title, unit</a:t>
                      </a:r>
                    </a:p>
                    <a:p>
                      <a:r>
                        <a:rPr lang="fi-FI" b="1"/>
                        <a:t>Email</a:t>
                      </a:r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196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Other participants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/>
                        <a:t>Name, role, area of responsibility</a:t>
                      </a:r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950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/>
                        <a:t>Name, role, area of responsibility</a:t>
                      </a:r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751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/>
                        <a:t>Name, role, area of responsibility</a:t>
                      </a:r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505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Add rows as needed…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715126"/>
                  </a:ext>
                </a:extLst>
              </a:tr>
            </a:tbl>
          </a:graphicData>
        </a:graphic>
      </p:graphicFrame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7B337DBF-CB07-ABC4-7601-9C46F3FB1C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/>
              <a:t>Scope:</a:t>
            </a:r>
          </a:p>
          <a:p>
            <a:r>
              <a:rPr lang="fi-FI">
                <a:solidFill>
                  <a:srgbClr val="000000"/>
                </a:solidFill>
                <a:latin typeface="Aptos" panose="020B0004020202020204" pitchFamily="34" charset="0"/>
              </a:rPr>
              <a:t>Our</a:t>
            </a:r>
            <a:r>
              <a:rPr lang="fi-FI"/>
              <a:t> shared goal is: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24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B6BEF5-72EF-BD3E-B561-CD22736E7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1555523"/>
          </a:xfrm>
        </p:spPr>
        <p:txBody>
          <a:bodyPr>
            <a:normAutofit fontScale="90000"/>
          </a:bodyPr>
          <a:lstStyle/>
          <a:p>
            <a:r>
              <a:rPr lang="fi-FI" b="1"/>
              <a:t>Phase 2: Current State of RDI Activities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F0A4087-22DE-4241-EB1D-CDE54CB34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13315"/>
            <a:ext cx="9144000" cy="2732314"/>
          </a:xfrm>
        </p:spPr>
        <p:txBody>
          <a:bodyPr>
            <a:normAutofit/>
          </a:bodyPr>
          <a:lstStyle/>
          <a:p>
            <a:r>
              <a:rPr lang="fi-FI"/>
              <a:t>Contents</a:t>
            </a:r>
            <a:r>
              <a:rPr lang="fi-FI" dirty="0"/>
              <a:t>:</a:t>
            </a:r>
          </a:p>
          <a:p>
            <a:r>
              <a:rPr lang="fi-FI">
                <a:solidFill>
                  <a:srgbClr val="000000"/>
                </a:solidFill>
                <a:latin typeface="Aptos" panose="020B0004020202020204" pitchFamily="34" charset="0"/>
              </a:rPr>
              <a:t>Municipal</a:t>
            </a:r>
            <a:r>
              <a:rPr lang="fi-FI"/>
              <a:t> strategy and vision</a:t>
            </a:r>
            <a:endParaRPr lang="fi-FI" dirty="0"/>
          </a:p>
          <a:p>
            <a:r>
              <a:rPr lang="fi-FI">
                <a:solidFill>
                  <a:srgbClr val="000000"/>
                </a:solidFill>
                <a:latin typeface="Aptos" panose="020B0004020202020204" pitchFamily="34" charset="0"/>
              </a:rPr>
              <a:t>Municipal RDI experts</a:t>
            </a:r>
            <a:endParaRPr lang="fi-FI" dirty="0"/>
          </a:p>
          <a:p>
            <a:r>
              <a:rPr lang="fi-FI">
                <a:solidFill>
                  <a:srgbClr val="000000"/>
                </a:solidFill>
                <a:latin typeface="Aptos" panose="020B0004020202020204" pitchFamily="34" charset="0"/>
              </a:rPr>
              <a:t>Networks and partners</a:t>
            </a:r>
            <a:endParaRPr lang="en-US"/>
          </a:p>
          <a:p>
            <a:r>
              <a:rPr lang="fi-FI">
                <a:solidFill>
                  <a:srgbClr val="000000"/>
                </a:solidFill>
                <a:latin typeface="Aptos" panose="020B0004020202020204" pitchFamily="34" charset="0"/>
              </a:rPr>
              <a:t>RDI maturity and RDI process</a:t>
            </a:r>
            <a:endParaRPr lang="en-US"/>
          </a:p>
          <a:p>
            <a:r>
              <a:rPr lang="fi-FI">
                <a:solidFill>
                  <a:srgbClr val="000000"/>
                </a:solidFill>
                <a:latin typeface="Aptos" panose="020B0004020202020204" pitchFamily="34" charset="0"/>
              </a:rPr>
              <a:t>Project portfolio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35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E71AD9-0233-017C-EB5E-C552843A5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91" y="365126"/>
            <a:ext cx="11342254" cy="817130"/>
          </a:xfrm>
        </p:spPr>
        <p:txBody>
          <a:bodyPr>
            <a:normAutofit fontScale="90000"/>
          </a:bodyPr>
          <a:lstStyle/>
          <a:p>
            <a:r>
              <a:rPr lang="fi-FI" sz="4000" noProof="0" dirty="0"/>
              <a:t>2. </a:t>
            </a:r>
            <a:r>
              <a:rPr lang="fi-FI" sz="4000"/>
              <a:t>Municipal strategy and vision</a:t>
            </a:r>
            <a:r>
              <a:rPr lang="fi-FI" sz="4000" noProof="0" dirty="0"/>
              <a:t>, </a:t>
            </a:r>
            <a:r>
              <a:rPr lang="fi-FI" sz="4000"/>
              <a:t>key action programmes</a:t>
            </a:r>
            <a:endParaRPr lang="fi-FI" sz="4000" noProof="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B27A89-AE67-D5E9-22EE-9BB29B1A4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7295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2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C4807B-F906-AC51-6924-08DC9064D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891982" cy="623166"/>
          </a:xfrm>
        </p:spPr>
        <p:txBody>
          <a:bodyPr>
            <a:normAutofit fontScale="90000"/>
          </a:bodyPr>
          <a:lstStyle/>
          <a:p>
            <a:r>
              <a:rPr lang="fi-FI" noProof="0" dirty="0"/>
              <a:t>3. </a:t>
            </a:r>
            <a:r>
              <a:rPr lang="fi-FI"/>
              <a:t>Key municipal RDI experts</a:t>
            </a:r>
            <a:endParaRPr lang="fi-FI" noProof="0" dirty="0"/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B086443B-3DD4-457B-666C-F20DDEB5F7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11038"/>
              </p:ext>
            </p:extLst>
          </p:nvPr>
        </p:nvGraphicFramePr>
        <p:xfrm>
          <a:off x="838200" y="1825626"/>
          <a:ext cx="10384970" cy="4542517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263116">
                  <a:extLst>
                    <a:ext uri="{9D8B030D-6E8A-4147-A177-3AD203B41FA5}">
                      <a16:colId xmlns:a16="http://schemas.microsoft.com/office/drawing/2014/main" val="257762535"/>
                    </a:ext>
                  </a:extLst>
                </a:gridCol>
                <a:gridCol w="2453478">
                  <a:extLst>
                    <a:ext uri="{9D8B030D-6E8A-4147-A177-3AD203B41FA5}">
                      <a16:colId xmlns:a16="http://schemas.microsoft.com/office/drawing/2014/main" val="403317526"/>
                    </a:ext>
                  </a:extLst>
                </a:gridCol>
                <a:gridCol w="2855338">
                  <a:extLst>
                    <a:ext uri="{9D8B030D-6E8A-4147-A177-3AD203B41FA5}">
                      <a16:colId xmlns:a16="http://schemas.microsoft.com/office/drawing/2014/main" val="448860502"/>
                    </a:ext>
                  </a:extLst>
                </a:gridCol>
                <a:gridCol w="2813038">
                  <a:extLst>
                    <a:ext uri="{9D8B030D-6E8A-4147-A177-3AD203B41FA5}">
                      <a16:colId xmlns:a16="http://schemas.microsoft.com/office/drawing/2014/main" val="3680656277"/>
                    </a:ext>
                  </a:extLst>
                </a:gridCol>
              </a:tblGrid>
              <a:tr h="32356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fi-FI" sz="1600" b="1" noProof="0">
                          <a:effectLst/>
                        </a:rPr>
                        <a:t>Name</a:t>
                      </a:r>
                      <a:endParaRPr lang="fi-FI" sz="1600" b="0" i="0" noProof="0">
                        <a:effectLst/>
                      </a:endParaRPr>
                    </a:p>
                  </a:txBody>
                  <a:tcPr marL="43729" marR="43729" marT="21864" marB="21864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fi-FI" sz="1600" b="1" noProof="0">
                          <a:effectLst/>
                        </a:rPr>
                        <a:t>Job title and unit</a:t>
                      </a:r>
                      <a:endParaRPr lang="fi-FI" sz="1600" b="0" i="0" noProof="0">
                        <a:effectLst/>
                      </a:endParaRPr>
                    </a:p>
                  </a:txBody>
                  <a:tcPr marL="43729" marR="43729" marT="21864" marB="21864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fi-FI" sz="1600" b="1" noProof="0">
                          <a:effectLst/>
                        </a:rPr>
                        <a:t>Area of responsibility</a:t>
                      </a:r>
                      <a:endParaRPr lang="fi-FI" sz="1600" b="0" i="0" noProof="0">
                        <a:effectLst/>
                      </a:endParaRPr>
                    </a:p>
                  </a:txBody>
                  <a:tcPr marL="43729" marR="43729" marT="21864" marB="21864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fi-FI" sz="1600" b="1" noProof="0">
                          <a:effectLst/>
                        </a:rPr>
                        <a:t>Development focus areas</a:t>
                      </a:r>
                      <a:endParaRPr lang="fi-FI" sz="1600" b="0" i="0" noProof="0">
                        <a:effectLst/>
                      </a:endParaRPr>
                    </a:p>
                  </a:txBody>
                  <a:tcPr marL="43729" marR="43729" marT="21864" marB="21864" anchor="ctr"/>
                </a:tc>
                <a:extLst>
                  <a:ext uri="{0D108BD9-81ED-4DB2-BD59-A6C34878D82A}">
                    <a16:rowId xmlns:a16="http://schemas.microsoft.com/office/drawing/2014/main" val="4138163679"/>
                  </a:ext>
                </a:extLst>
              </a:tr>
              <a:tr h="46877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endParaRPr lang="fi-FI" sz="1600" b="0" i="0" noProof="0" dirty="0">
                        <a:effectLst/>
                      </a:endParaRPr>
                    </a:p>
                  </a:txBody>
                  <a:tcPr marL="43729" marR="43729" marT="21864" marB="21864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endParaRPr lang="fi-FI" sz="1600" b="0" i="0" noProof="0">
                        <a:effectLst/>
                      </a:endParaRPr>
                    </a:p>
                  </a:txBody>
                  <a:tcPr marL="43729" marR="43729" marT="21864" marB="21864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endParaRPr lang="fi-FI" sz="1600" b="0" i="0" noProof="0">
                        <a:effectLst/>
                      </a:endParaRPr>
                    </a:p>
                  </a:txBody>
                  <a:tcPr marL="43729" marR="43729" marT="21864" marB="21864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endParaRPr lang="fi-FI" sz="1600" b="0" i="0" noProof="0">
                        <a:effectLst/>
                      </a:endParaRPr>
                    </a:p>
                  </a:txBody>
                  <a:tcPr marL="43729" marR="43729" marT="21864" marB="21864" anchor="ctr"/>
                </a:tc>
                <a:extLst>
                  <a:ext uri="{0D108BD9-81ED-4DB2-BD59-A6C34878D82A}">
                    <a16:rowId xmlns:a16="http://schemas.microsoft.com/office/drawing/2014/main" val="2214852455"/>
                  </a:ext>
                </a:extLst>
              </a:tr>
              <a:tr h="46877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endParaRPr lang="fi-FI" sz="1600" b="0" i="0" noProof="0">
                        <a:effectLst/>
                      </a:endParaRPr>
                    </a:p>
                  </a:txBody>
                  <a:tcPr marL="43729" marR="43729" marT="21864" marB="21864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endParaRPr lang="fi-FI" sz="1600" b="0" i="0" noProof="0">
                        <a:effectLst/>
                      </a:endParaRPr>
                    </a:p>
                  </a:txBody>
                  <a:tcPr marL="43729" marR="43729" marT="21864" marB="21864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endParaRPr lang="fi-FI" sz="1600" b="0" i="0" noProof="0">
                        <a:effectLst/>
                      </a:endParaRPr>
                    </a:p>
                  </a:txBody>
                  <a:tcPr marL="43729" marR="43729" marT="21864" marB="21864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endParaRPr lang="fi-FI" sz="1600" b="0" i="0" noProof="0">
                        <a:effectLst/>
                      </a:endParaRPr>
                    </a:p>
                  </a:txBody>
                  <a:tcPr marL="43729" marR="43729" marT="21864" marB="21864" anchor="ctr"/>
                </a:tc>
                <a:extLst>
                  <a:ext uri="{0D108BD9-81ED-4DB2-BD59-A6C34878D82A}">
                    <a16:rowId xmlns:a16="http://schemas.microsoft.com/office/drawing/2014/main" val="3948738258"/>
                  </a:ext>
                </a:extLst>
              </a:tr>
              <a:tr h="46877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endParaRPr lang="fi-FI" sz="1600" b="0" i="0" noProof="0">
                        <a:effectLst/>
                      </a:endParaRPr>
                    </a:p>
                  </a:txBody>
                  <a:tcPr marL="43729" marR="43729" marT="21864" marB="21864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endParaRPr lang="fi-FI" sz="1600" b="0" i="0" noProof="0">
                        <a:effectLst/>
                      </a:endParaRPr>
                    </a:p>
                  </a:txBody>
                  <a:tcPr marL="43729" marR="43729" marT="21864" marB="21864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endParaRPr lang="fi-FI" sz="1600" b="0" i="0" noProof="0">
                        <a:effectLst/>
                      </a:endParaRPr>
                    </a:p>
                  </a:txBody>
                  <a:tcPr marL="43729" marR="43729" marT="21864" marB="21864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endParaRPr lang="fi-FI" sz="1600" b="0" i="0" noProof="0">
                        <a:effectLst/>
                      </a:endParaRPr>
                    </a:p>
                  </a:txBody>
                  <a:tcPr marL="43729" marR="43729" marT="21864" marB="21864" anchor="ctr"/>
                </a:tc>
                <a:extLst>
                  <a:ext uri="{0D108BD9-81ED-4DB2-BD59-A6C34878D82A}">
                    <a16:rowId xmlns:a16="http://schemas.microsoft.com/office/drawing/2014/main" val="809005533"/>
                  </a:ext>
                </a:extLst>
              </a:tr>
              <a:tr h="46877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endParaRPr lang="fi-FI" sz="1600" b="0" i="0" noProof="0">
                        <a:effectLst/>
                      </a:endParaRPr>
                    </a:p>
                  </a:txBody>
                  <a:tcPr marL="43729" marR="43729" marT="21864" marB="21864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endParaRPr lang="fi-FI" sz="1600" b="0" i="0" noProof="0">
                        <a:effectLst/>
                      </a:endParaRPr>
                    </a:p>
                  </a:txBody>
                  <a:tcPr marL="43729" marR="43729" marT="21864" marB="21864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endParaRPr lang="fi-FI" sz="1600" b="0" i="0" noProof="0">
                        <a:effectLst/>
                      </a:endParaRPr>
                    </a:p>
                  </a:txBody>
                  <a:tcPr marL="43729" marR="43729" marT="21864" marB="21864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endParaRPr lang="fi-FI" sz="1600" b="0" i="0" noProof="0">
                        <a:effectLst/>
                      </a:endParaRPr>
                    </a:p>
                  </a:txBody>
                  <a:tcPr marL="43729" marR="43729" marT="21864" marB="21864" anchor="ctr"/>
                </a:tc>
                <a:extLst>
                  <a:ext uri="{0D108BD9-81ED-4DB2-BD59-A6C34878D82A}">
                    <a16:rowId xmlns:a16="http://schemas.microsoft.com/office/drawing/2014/main" val="3857696580"/>
                  </a:ext>
                </a:extLst>
              </a:tr>
              <a:tr h="46877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endParaRPr lang="fi-FI" sz="1600" b="0" i="0" noProof="0">
                        <a:effectLst/>
                      </a:endParaRPr>
                    </a:p>
                  </a:txBody>
                  <a:tcPr marL="43729" marR="43729" marT="21864" marB="21864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endParaRPr lang="fi-FI" sz="1600" b="0" i="0" noProof="0">
                        <a:effectLst/>
                      </a:endParaRPr>
                    </a:p>
                  </a:txBody>
                  <a:tcPr marL="43729" marR="43729" marT="21864" marB="21864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endParaRPr lang="fi-FI" sz="1600" b="0" i="0" noProof="0">
                        <a:effectLst/>
                      </a:endParaRPr>
                    </a:p>
                  </a:txBody>
                  <a:tcPr marL="43729" marR="43729" marT="21864" marB="21864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endParaRPr lang="fi-FI" sz="1600" b="0" i="0" noProof="0">
                        <a:effectLst/>
                      </a:endParaRPr>
                    </a:p>
                  </a:txBody>
                  <a:tcPr marL="43729" marR="43729" marT="21864" marB="21864" anchor="ctr"/>
                </a:tc>
                <a:extLst>
                  <a:ext uri="{0D108BD9-81ED-4DB2-BD59-A6C34878D82A}">
                    <a16:rowId xmlns:a16="http://schemas.microsoft.com/office/drawing/2014/main" val="4114035652"/>
                  </a:ext>
                </a:extLst>
              </a:tr>
              <a:tr h="46877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endParaRPr lang="fi-FI" sz="1600" b="0" i="0" noProof="0">
                        <a:effectLst/>
                      </a:endParaRPr>
                    </a:p>
                  </a:txBody>
                  <a:tcPr marL="43729" marR="43729" marT="21864" marB="21864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endParaRPr lang="fi-FI" sz="1600" b="0" i="0" noProof="0">
                        <a:effectLst/>
                      </a:endParaRPr>
                    </a:p>
                  </a:txBody>
                  <a:tcPr marL="43729" marR="43729" marT="21864" marB="21864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endParaRPr lang="fi-FI" sz="1600" b="0" i="0" noProof="0">
                        <a:effectLst/>
                      </a:endParaRPr>
                    </a:p>
                  </a:txBody>
                  <a:tcPr marL="43729" marR="43729" marT="21864" marB="21864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endParaRPr lang="fi-FI" sz="1600" b="0" i="0" noProof="0">
                        <a:effectLst/>
                      </a:endParaRPr>
                    </a:p>
                  </a:txBody>
                  <a:tcPr marL="43729" marR="43729" marT="21864" marB="21864" anchor="ctr"/>
                </a:tc>
                <a:extLst>
                  <a:ext uri="{0D108BD9-81ED-4DB2-BD59-A6C34878D82A}">
                    <a16:rowId xmlns:a16="http://schemas.microsoft.com/office/drawing/2014/main" val="2330675335"/>
                  </a:ext>
                </a:extLst>
              </a:tr>
              <a:tr h="46877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endParaRPr lang="fi-FI" sz="1600" b="0" i="0" noProof="0">
                        <a:effectLst/>
                      </a:endParaRPr>
                    </a:p>
                  </a:txBody>
                  <a:tcPr marL="43729" marR="43729" marT="21864" marB="21864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endParaRPr lang="fi-FI" sz="1600" b="0" i="0" noProof="0">
                        <a:effectLst/>
                      </a:endParaRPr>
                    </a:p>
                  </a:txBody>
                  <a:tcPr marL="43729" marR="43729" marT="21864" marB="21864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endParaRPr lang="fi-FI" sz="1600" b="0" i="0" noProof="0">
                        <a:effectLst/>
                      </a:endParaRPr>
                    </a:p>
                  </a:txBody>
                  <a:tcPr marL="43729" marR="43729" marT="21864" marB="21864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endParaRPr lang="fi-FI" sz="1600" b="0" i="0" noProof="0">
                        <a:effectLst/>
                      </a:endParaRPr>
                    </a:p>
                  </a:txBody>
                  <a:tcPr marL="43729" marR="43729" marT="21864" marB="21864" anchor="ctr"/>
                </a:tc>
                <a:extLst>
                  <a:ext uri="{0D108BD9-81ED-4DB2-BD59-A6C34878D82A}">
                    <a16:rowId xmlns:a16="http://schemas.microsoft.com/office/drawing/2014/main" val="2588941676"/>
                  </a:ext>
                </a:extLst>
              </a:tr>
              <a:tr h="46877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endParaRPr lang="fi-FI" sz="1600" b="0" i="0" noProof="0">
                        <a:effectLst/>
                      </a:endParaRPr>
                    </a:p>
                  </a:txBody>
                  <a:tcPr marL="43729" marR="43729" marT="21864" marB="21864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endParaRPr lang="fi-FI" sz="1600" b="0" i="0" noProof="0">
                        <a:effectLst/>
                      </a:endParaRPr>
                    </a:p>
                  </a:txBody>
                  <a:tcPr marL="43729" marR="43729" marT="21864" marB="21864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endParaRPr lang="fi-FI" sz="1600" b="0" i="0" noProof="0">
                        <a:effectLst/>
                      </a:endParaRPr>
                    </a:p>
                  </a:txBody>
                  <a:tcPr marL="43729" marR="43729" marT="21864" marB="21864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endParaRPr lang="fi-FI" sz="1600" b="0" i="0" noProof="0">
                        <a:effectLst/>
                      </a:endParaRPr>
                    </a:p>
                  </a:txBody>
                  <a:tcPr marL="43729" marR="43729" marT="21864" marB="21864" anchor="ctr"/>
                </a:tc>
                <a:extLst>
                  <a:ext uri="{0D108BD9-81ED-4DB2-BD59-A6C34878D82A}">
                    <a16:rowId xmlns:a16="http://schemas.microsoft.com/office/drawing/2014/main" val="706389013"/>
                  </a:ext>
                </a:extLst>
              </a:tr>
              <a:tr h="46877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endParaRPr lang="fi-FI" sz="1600" b="0" i="0" noProof="0">
                        <a:effectLst/>
                      </a:endParaRPr>
                    </a:p>
                  </a:txBody>
                  <a:tcPr marL="43729" marR="43729" marT="21864" marB="21864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endParaRPr lang="fi-FI" sz="1600" b="0" i="0" noProof="0">
                        <a:effectLst/>
                      </a:endParaRPr>
                    </a:p>
                  </a:txBody>
                  <a:tcPr marL="43729" marR="43729" marT="21864" marB="21864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endParaRPr lang="fi-FI" sz="1600" b="0" i="0" noProof="0">
                        <a:effectLst/>
                      </a:endParaRPr>
                    </a:p>
                  </a:txBody>
                  <a:tcPr marL="43729" marR="43729" marT="21864" marB="21864" anchor="ctr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endParaRPr lang="fi-FI" sz="1600" b="0" i="0" noProof="0" dirty="0">
                        <a:effectLst/>
                      </a:endParaRPr>
                    </a:p>
                  </a:txBody>
                  <a:tcPr marL="43729" marR="43729" marT="21864" marB="21864" anchor="ctr"/>
                </a:tc>
                <a:extLst>
                  <a:ext uri="{0D108BD9-81ED-4DB2-BD59-A6C34878D82A}">
                    <a16:rowId xmlns:a16="http://schemas.microsoft.com/office/drawing/2014/main" val="874039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3848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2232F-6964-1092-2309-68243F44D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BEAD50-4A0D-5C41-8934-7B9848557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noProof="0" dirty="0"/>
              <a:t>4. </a:t>
            </a:r>
            <a:r>
              <a:rPr lang="fi-FI" sz="4000"/>
              <a:t>Key networks the municipality is involved in</a:t>
            </a:r>
            <a:r>
              <a:rPr lang="fi-FI" sz="4000" noProof="0" dirty="0"/>
              <a:t>, </a:t>
            </a:r>
            <a:r>
              <a:rPr lang="fi-FI" sz="4000"/>
              <a:t>and where RDI opportunities could be found</a:t>
            </a:r>
            <a:endParaRPr lang="fi-FI" sz="4000" noProof="0" dirty="0"/>
          </a:p>
        </p:txBody>
      </p:sp>
      <p:graphicFrame>
        <p:nvGraphicFramePr>
          <p:cNvPr id="11" name="Taulukko 10">
            <a:extLst>
              <a:ext uri="{FF2B5EF4-FFF2-40B4-BE49-F238E27FC236}">
                <a16:creationId xmlns:a16="http://schemas.microsoft.com/office/drawing/2014/main" id="{CAE7D1C2-2F30-0888-AF1C-9412B3C891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608795"/>
              </p:ext>
            </p:extLst>
          </p:nvPr>
        </p:nvGraphicFramePr>
        <p:xfrm>
          <a:off x="838200" y="1799435"/>
          <a:ext cx="10874830" cy="432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966">
                  <a:extLst>
                    <a:ext uri="{9D8B030D-6E8A-4147-A177-3AD203B41FA5}">
                      <a16:colId xmlns:a16="http://schemas.microsoft.com/office/drawing/2014/main" val="3416888269"/>
                    </a:ext>
                  </a:extLst>
                </a:gridCol>
                <a:gridCol w="2174966">
                  <a:extLst>
                    <a:ext uri="{9D8B030D-6E8A-4147-A177-3AD203B41FA5}">
                      <a16:colId xmlns:a16="http://schemas.microsoft.com/office/drawing/2014/main" val="3586397727"/>
                    </a:ext>
                  </a:extLst>
                </a:gridCol>
                <a:gridCol w="2174966">
                  <a:extLst>
                    <a:ext uri="{9D8B030D-6E8A-4147-A177-3AD203B41FA5}">
                      <a16:colId xmlns:a16="http://schemas.microsoft.com/office/drawing/2014/main" val="1981555582"/>
                    </a:ext>
                  </a:extLst>
                </a:gridCol>
                <a:gridCol w="2174966">
                  <a:extLst>
                    <a:ext uri="{9D8B030D-6E8A-4147-A177-3AD203B41FA5}">
                      <a16:colId xmlns:a16="http://schemas.microsoft.com/office/drawing/2014/main" val="952136260"/>
                    </a:ext>
                  </a:extLst>
                </a:gridCol>
                <a:gridCol w="2174966">
                  <a:extLst>
                    <a:ext uri="{9D8B030D-6E8A-4147-A177-3AD203B41FA5}">
                      <a16:colId xmlns:a16="http://schemas.microsoft.com/office/drawing/2014/main" val="2800390065"/>
                    </a:ext>
                  </a:extLst>
                </a:gridCol>
              </a:tblGrid>
              <a:tr h="438090">
                <a:tc>
                  <a:txBody>
                    <a:bodyPr/>
                    <a:lstStyle/>
                    <a:p>
                      <a:r>
                        <a:rPr lang="fi-FI" sz="1600"/>
                        <a:t>Network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/>
                        <a:t>Municipality contact 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/>
                        <a:t>Network theme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/>
                        <a:t>How does the collaboration work?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/>
                        <a:t>Is the network regional/national/international?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907862"/>
                  </a:ext>
                </a:extLst>
              </a:tr>
              <a:tr h="438090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75569"/>
                  </a:ext>
                </a:extLst>
              </a:tr>
              <a:tr h="438090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579684"/>
                  </a:ext>
                </a:extLst>
              </a:tr>
              <a:tr h="438090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571606"/>
                  </a:ext>
                </a:extLst>
              </a:tr>
              <a:tr h="438090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192643"/>
                  </a:ext>
                </a:extLst>
              </a:tr>
              <a:tr h="438090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487354"/>
                  </a:ext>
                </a:extLst>
              </a:tr>
              <a:tr h="438090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058348"/>
                  </a:ext>
                </a:extLst>
              </a:tr>
              <a:tr h="438090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442996"/>
                  </a:ext>
                </a:extLst>
              </a:tr>
              <a:tr h="438090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10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8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539BB5-3AEE-FAC7-F682-89F800859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4. </a:t>
            </a:r>
            <a:r>
              <a:rPr lang="fi-FI" sz="3600"/>
              <a:t>Key partners with whom the municipality has RDI projects and</a:t>
            </a:r>
            <a:r>
              <a:rPr lang="fi-FI" sz="3600" noProof="0" dirty="0"/>
              <a:t>/</a:t>
            </a:r>
            <a:r>
              <a:rPr lang="fi-FI" sz="3600"/>
              <a:t>or where potential is seen</a:t>
            </a:r>
            <a:endParaRPr lang="fi-FI" sz="3600" noProof="0" dirty="0">
              <a:highlight>
                <a:srgbClr val="FFFF00"/>
              </a:highlight>
            </a:endParaRP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886E643D-4E37-394A-42B2-816B7761EF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883756"/>
              </p:ext>
            </p:extLst>
          </p:nvPr>
        </p:nvGraphicFramePr>
        <p:xfrm>
          <a:off x="838200" y="1799435"/>
          <a:ext cx="10874830" cy="408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966">
                  <a:extLst>
                    <a:ext uri="{9D8B030D-6E8A-4147-A177-3AD203B41FA5}">
                      <a16:colId xmlns:a16="http://schemas.microsoft.com/office/drawing/2014/main" val="3416888269"/>
                    </a:ext>
                  </a:extLst>
                </a:gridCol>
                <a:gridCol w="2174966">
                  <a:extLst>
                    <a:ext uri="{9D8B030D-6E8A-4147-A177-3AD203B41FA5}">
                      <a16:colId xmlns:a16="http://schemas.microsoft.com/office/drawing/2014/main" val="3586397727"/>
                    </a:ext>
                  </a:extLst>
                </a:gridCol>
                <a:gridCol w="2174966">
                  <a:extLst>
                    <a:ext uri="{9D8B030D-6E8A-4147-A177-3AD203B41FA5}">
                      <a16:colId xmlns:a16="http://schemas.microsoft.com/office/drawing/2014/main" val="1981555582"/>
                    </a:ext>
                  </a:extLst>
                </a:gridCol>
                <a:gridCol w="2174966">
                  <a:extLst>
                    <a:ext uri="{9D8B030D-6E8A-4147-A177-3AD203B41FA5}">
                      <a16:colId xmlns:a16="http://schemas.microsoft.com/office/drawing/2014/main" val="952136260"/>
                    </a:ext>
                  </a:extLst>
                </a:gridCol>
                <a:gridCol w="2174966">
                  <a:extLst>
                    <a:ext uri="{9D8B030D-6E8A-4147-A177-3AD203B41FA5}">
                      <a16:colId xmlns:a16="http://schemas.microsoft.com/office/drawing/2014/main" val="2800390065"/>
                    </a:ext>
                  </a:extLst>
                </a:gridCol>
              </a:tblGrid>
              <a:tr h="438090">
                <a:tc>
                  <a:txBody>
                    <a:bodyPr/>
                    <a:lstStyle/>
                    <a:p>
                      <a:r>
                        <a:rPr lang="fi-FI" sz="1600"/>
                        <a:t>Partner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/>
                        <a:t>Municipality contact 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/>
                        <a:t>Collaboration theme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/>
                        <a:t>Form of collaboration / link to 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/>
                        <a:t>Regional/national/international partner?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907862"/>
                  </a:ext>
                </a:extLst>
              </a:tr>
              <a:tr h="438090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75569"/>
                  </a:ext>
                </a:extLst>
              </a:tr>
              <a:tr h="438090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579684"/>
                  </a:ext>
                </a:extLst>
              </a:tr>
              <a:tr h="438090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571606"/>
                  </a:ext>
                </a:extLst>
              </a:tr>
              <a:tr h="438090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192643"/>
                  </a:ext>
                </a:extLst>
              </a:tr>
              <a:tr h="438090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487354"/>
                  </a:ext>
                </a:extLst>
              </a:tr>
              <a:tr h="438090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058348"/>
                  </a:ext>
                </a:extLst>
              </a:tr>
              <a:tr h="438090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442996"/>
                  </a:ext>
                </a:extLst>
              </a:tr>
              <a:tr h="438090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10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94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3047F5A-848F-C9BA-79A7-DBB82A4C9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4166"/>
          </a:xfrm>
        </p:spPr>
        <p:txBody>
          <a:bodyPr>
            <a:normAutofit fontScale="90000"/>
          </a:bodyPr>
          <a:lstStyle/>
          <a:p>
            <a:r>
              <a:rPr lang="fi-FI" noProof="0" dirty="0"/>
              <a:t>5. </a:t>
            </a:r>
            <a:r>
              <a:rPr lang="fi-FI" dirty="0"/>
              <a:t>RDI-</a:t>
            </a:r>
            <a:r>
              <a:rPr lang="fi-FI" dirty="0" err="1"/>
              <a:t>readiness</a:t>
            </a:r>
            <a:endParaRPr lang="fi-FI" noProof="0" dirty="0"/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C86B455B-661A-457B-4EC5-D7C624C22CF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76316648"/>
              </p:ext>
            </p:extLst>
          </p:nvPr>
        </p:nvGraphicFramePr>
        <p:xfrm>
          <a:off x="312219" y="1188123"/>
          <a:ext cx="11567561" cy="4038600"/>
        </p:xfrm>
        <a:graphic>
          <a:graphicData uri="http://schemas.openxmlformats.org/drawingml/2006/table">
            <a:tbl>
              <a:tblPr firstRow="1">
                <a:tableStyleId>{5DA37D80-6434-44D0-A028-1B22A696006F}</a:tableStyleId>
              </a:tblPr>
              <a:tblGrid>
                <a:gridCol w="3676227">
                  <a:extLst>
                    <a:ext uri="{9D8B030D-6E8A-4147-A177-3AD203B41FA5}">
                      <a16:colId xmlns:a16="http://schemas.microsoft.com/office/drawing/2014/main" val="3226873295"/>
                    </a:ext>
                  </a:extLst>
                </a:gridCol>
                <a:gridCol w="1118168">
                  <a:extLst>
                    <a:ext uri="{9D8B030D-6E8A-4147-A177-3AD203B41FA5}">
                      <a16:colId xmlns:a16="http://schemas.microsoft.com/office/drawing/2014/main" val="2167444598"/>
                    </a:ext>
                  </a:extLst>
                </a:gridCol>
                <a:gridCol w="933855">
                  <a:extLst>
                    <a:ext uri="{9D8B030D-6E8A-4147-A177-3AD203B41FA5}">
                      <a16:colId xmlns:a16="http://schemas.microsoft.com/office/drawing/2014/main" val="780452581"/>
                    </a:ext>
                  </a:extLst>
                </a:gridCol>
                <a:gridCol w="982493">
                  <a:extLst>
                    <a:ext uri="{9D8B030D-6E8A-4147-A177-3AD203B41FA5}">
                      <a16:colId xmlns:a16="http://schemas.microsoft.com/office/drawing/2014/main" val="3035375240"/>
                    </a:ext>
                  </a:extLst>
                </a:gridCol>
                <a:gridCol w="4856818">
                  <a:extLst>
                    <a:ext uri="{9D8B030D-6E8A-4147-A177-3AD203B41FA5}">
                      <a16:colId xmlns:a16="http://schemas.microsoft.com/office/drawing/2014/main" val="3724090646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endParaRPr lang="fi-FI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400" noProof="0">
                          <a:solidFill>
                            <a:schemeClr val="tx1"/>
                          </a:solidFill>
                        </a:rPr>
                        <a:t>No capability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400" noProof="0">
                          <a:solidFill>
                            <a:schemeClr val="tx1"/>
                          </a:solidFill>
                        </a:rPr>
                        <a:t>Needs development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400" noProof="0">
                          <a:solidFill>
                            <a:schemeClr val="tx1"/>
                          </a:solidFill>
                        </a:rPr>
                        <a:t>Competent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noProof="0">
                          <a:solidFill>
                            <a:schemeClr val="tx1"/>
                          </a:solidFill>
                        </a:rPr>
                        <a:t>Actions and notes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5076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b="1" noProof="0">
                          <a:solidFill>
                            <a:schemeClr val="tx1"/>
                          </a:solidFill>
                        </a:rPr>
                        <a:t>Collecting project needs internally or from companies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noProof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noProof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noProof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944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b="1" noProof="0">
                          <a:solidFill>
                            <a:schemeClr val="tx1"/>
                          </a:solidFill>
                        </a:rPr>
                        <a:t>Knowledge of funding instruments</a:t>
                      </a:r>
                    </a:p>
                    <a:p>
                      <a:r>
                        <a:rPr lang="fi-FI" sz="1400" b="1" noProof="0">
                          <a:solidFill>
                            <a:schemeClr val="tx1"/>
                          </a:solidFill>
                        </a:rPr>
                        <a:t>Maturing the project idea</a:t>
                      </a:r>
                    </a:p>
                    <a:p>
                      <a:r>
                        <a:rPr lang="fi-FI" sz="1400" b="1" noProof="0">
                          <a:solidFill>
                            <a:schemeClr val="tx1"/>
                          </a:solidFill>
                        </a:rPr>
                        <a:t>Writing the project application</a:t>
                      </a:r>
                      <a:endParaRPr lang="fi-FI" sz="1400" b="0" i="0" u="none" strike="noStrike" noProof="0">
                        <a:solidFill>
                          <a:srgbClr val="000000"/>
                        </a:solidFill>
                        <a:latin typeface="Apto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noProof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noProof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noProof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515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400" b="1" noProof="0">
                          <a:solidFill>
                            <a:schemeClr val="tx1"/>
                          </a:solidFill>
                        </a:rPr>
                        <a:t>Municipality co-funding share in the annual budget</a:t>
                      </a:r>
                    </a:p>
                    <a:p>
                      <a:pPr lvl="0">
                        <a:buNone/>
                      </a:pPr>
                      <a:r>
                        <a:rPr lang="fi-FI" sz="1400" b="1" noProof="0">
                          <a:solidFill>
                            <a:schemeClr val="tx1"/>
                          </a:solidFill>
                        </a:rPr>
                        <a:t>Project staff</a:t>
                      </a:r>
                    </a:p>
                    <a:p>
                      <a:pPr lvl="0">
                        <a:buNone/>
                      </a:pPr>
                      <a:r>
                        <a:rPr lang="fi-FI" sz="1400" b="1" noProof="0">
                          <a:solidFill>
                            <a:schemeClr val="tx1"/>
                          </a:solidFill>
                        </a:rPr>
                        <a:t>Project financial 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noProof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noProof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noProof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912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b="1" noProof="0">
                          <a:solidFill>
                            <a:schemeClr val="tx1"/>
                          </a:solidFill>
                        </a:rPr>
                        <a:t>Communication and impact monitoring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noProof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noProof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noProof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227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b="1" noProof="0">
                          <a:solidFill>
                            <a:schemeClr val="tx1"/>
                          </a:solidFill>
                        </a:rPr>
                        <a:t>Leveraging networks in projects</a:t>
                      </a:r>
                      <a:endParaRPr lang="fi-FI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noProof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noProof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noProof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597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400" b="1" u="none" strike="noStrike" noProof="0">
                          <a:solidFill>
                            <a:schemeClr val="tx1"/>
                          </a:solidFill>
                        </a:rPr>
                        <a:t>International cooperation</a:t>
                      </a:r>
                      <a:endParaRPr lang="fi-FI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noProof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noProof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noProof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705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1745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a301034-c7e8-4320-8767-37c81095e4bc">
      <Terms xmlns="http://schemas.microsoft.com/office/infopath/2007/PartnerControls"/>
    </lcf76f155ced4ddcb4097134ff3c332f>
    <TaxCatchAll xmlns="84a41134-26cb-428a-85e8-64308234716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FEE6B447AFCE143B72EF1CC7A572F8A" ma:contentTypeVersion="11" ma:contentTypeDescription="Luo uusi asiakirja." ma:contentTypeScope="" ma:versionID="cc81266c2445c65e0e64b2b1ec4f6c96">
  <xsd:schema xmlns:xsd="http://www.w3.org/2001/XMLSchema" xmlns:xs="http://www.w3.org/2001/XMLSchema" xmlns:p="http://schemas.microsoft.com/office/2006/metadata/properties" xmlns:ns2="1a301034-c7e8-4320-8767-37c81095e4bc" xmlns:ns3="84a41134-26cb-428a-85e8-643082347161" targetNamespace="http://schemas.microsoft.com/office/2006/metadata/properties" ma:root="true" ma:fieldsID="db7c932a8d8380b02954cb8bfbfc5433" ns2:_="" ns3:_="">
    <xsd:import namespace="1a301034-c7e8-4320-8767-37c81095e4bc"/>
    <xsd:import namespace="84a41134-26cb-428a-85e8-6430823471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301034-c7e8-4320-8767-37c81095e4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b22d91eb-fd3c-4dd4-8d0c-bb647468a1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a41134-26cb-428a-85e8-64308234716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93a6778-dca4-4742-afbf-67d67267427a}" ma:internalName="TaxCatchAll" ma:showField="CatchAllData" ma:web="84a41134-26cb-428a-85e8-6430823471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62E240-3690-4343-BAEC-2B86028B02BE}">
  <ds:schemaRefs>
    <ds:schemaRef ds:uri="1a301034-c7e8-4320-8767-37c81095e4bc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84a41134-26cb-428a-85e8-643082347161"/>
  </ds:schemaRefs>
</ds:datastoreItem>
</file>

<file path=customXml/itemProps2.xml><?xml version="1.0" encoding="utf-8"?>
<ds:datastoreItem xmlns:ds="http://schemas.openxmlformats.org/officeDocument/2006/customXml" ds:itemID="{3004C34F-C86A-45FF-9DE3-75E186DB24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301034-c7e8-4320-8767-37c81095e4bc"/>
    <ds:schemaRef ds:uri="84a41134-26cb-428a-85e8-6430823471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0676DD-4388-4137-8F41-31566B21E5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</TotalTime>
  <Words>892</Words>
  <Application>Microsoft Office PowerPoint</Application>
  <PresentationFormat>Widescreen</PresentationFormat>
  <Paragraphs>130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Municipality name / logo  RDI profile  Updated xx.x.xxxx</vt:lpstr>
      <vt:lpstr>Phase 1: Preparing to Develop the RDI Profile</vt:lpstr>
      <vt:lpstr>1. Coordination and Scoping of the RDI Profile in the Municipality</vt:lpstr>
      <vt:lpstr>Phase 2: Current State of RDI Activities</vt:lpstr>
      <vt:lpstr>2. Municipal strategy and vision, key action programmes</vt:lpstr>
      <vt:lpstr>3. Key municipal RDI experts</vt:lpstr>
      <vt:lpstr>4. Key networks the municipality is involved in, and where RDI opportunities could be found</vt:lpstr>
      <vt:lpstr>4. Key partners with whom the municipality has RDI projects and/or where potential is seen</vt:lpstr>
      <vt:lpstr>5. RDI-readiness</vt:lpstr>
      <vt:lpstr>5. General RDI-process as a whole</vt:lpstr>
      <vt:lpstr>5. RDI-process, when a municipality is invited to participate</vt:lpstr>
      <vt:lpstr>6. Municipality’s project portfolio (status xx/202X)</vt:lpstr>
      <vt:lpstr>Phase 3: Developing RDI activities</vt:lpstr>
      <vt:lpstr>7. Municipality’s strengths as an RDI partner – why to choose us?</vt:lpstr>
      <vt:lpstr>8. Strategic priorities of RDI activities</vt:lpstr>
      <vt:lpstr>Phase 4: Implementing the RDI profile</vt:lpstr>
      <vt:lpstr>9. RDI profile action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Mieskonen Timo</dc:creator>
  <cp:lastModifiedBy>Suominen Jenni</cp:lastModifiedBy>
  <cp:revision>46</cp:revision>
  <dcterms:created xsi:type="dcterms:W3CDTF">2025-11-27T11:13:19Z</dcterms:created>
  <dcterms:modified xsi:type="dcterms:W3CDTF">2026-05-25T13:01:38Z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0x0101002FEE6B447AFCE143B72EF1CC7A572F8A</vt:lpwstr>
  </property>
  <property fmtid="{D5CDD505-2E9C-101B-9397-08002B2CF9AE}" pid="3" name="MSIP_Label_2b8f1591-5e65-4406-bb44-4495b14c6a71_Enabled">
    <vt:lpwstr>true</vt:lpwstr>
  </property>
  <property fmtid="{D5CDD505-2E9C-101B-9397-08002B2CF9AE}" pid="4" name="MSIP_Label_2b8f1591-5e65-4406-bb44-4495b14c6a71_SetDate">
    <vt:lpwstr>2025-11-27T11:14:29Z</vt:lpwstr>
  </property>
  <property fmtid="{D5CDD505-2E9C-101B-9397-08002B2CF9AE}" pid="5" name="MSIP_Label_2b8f1591-5e65-4406-bb44-4495b14c6a71_Method">
    <vt:lpwstr>Standard</vt:lpwstr>
  </property>
  <property fmtid="{D5CDD505-2E9C-101B-9397-08002B2CF9AE}" pid="6" name="MSIP_Label_2b8f1591-5e65-4406-bb44-4495b14c6a71_Name">
    <vt:lpwstr>Sisäinen</vt:lpwstr>
  </property>
  <property fmtid="{D5CDD505-2E9C-101B-9397-08002B2CF9AE}" pid="7" name="MSIP_Label_2b8f1591-5e65-4406-bb44-4495b14c6a71_SiteId">
    <vt:lpwstr>ab32bc86-12f2-4b38-b262-c5775982e241</vt:lpwstr>
  </property>
  <property fmtid="{D5CDD505-2E9C-101B-9397-08002B2CF9AE}" pid="8" name="MSIP_Label_2b8f1591-5e65-4406-bb44-4495b14c6a71_ActionId">
    <vt:lpwstr>3994d7f5-9438-4e3d-badc-4a8187f8713a</vt:lpwstr>
  </property>
  <property fmtid="{D5CDD505-2E9C-101B-9397-08002B2CF9AE}" pid="9" name="MSIP_Label_2b8f1591-5e65-4406-bb44-4495b14c6a71_ContentBits">
    <vt:lpwstr>0</vt:lpwstr>
  </property>
  <property fmtid="{D5CDD505-2E9C-101B-9397-08002B2CF9AE}" pid="10" name="MSIP_Label_2b8f1591-5e65-4406-bb44-4495b14c6a71_Tag">
    <vt:lpwstr>10, 3, 0, 1</vt:lpwstr>
  </property>
  <property fmtid="{D5CDD505-2E9C-101B-9397-08002B2CF9AE}" pid="11" name="MediaServiceImageTags">
    <vt:lpwstr/>
  </property>
</Properties>
</file>